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6E0BC9-492E-9110-D3AA-2027F4C39D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6726C4D-00F7-E7E1-00C7-266F04DB3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 Plus, Lied 102, Strophe 4, Schluss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9F94242-6BF2-2D88-E516-C215B3FCFB4F}"/>
              </a:ext>
            </a:extLst>
          </p:cNvPr>
          <p:cNvSpPr/>
          <p:nvPr/>
        </p:nvSpPr>
        <p:spPr>
          <a:xfrm>
            <a:off x="895350" y="2024513"/>
            <a:ext cx="9608997" cy="356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Dass du, Gott, das Sehnen,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den Durst stillst, bitten wir.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Wir hoffen auf dich.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Sei da, sei uns nahe, Gott.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 wohnt ein Sehnen tief in uns, o Gott. 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54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Da wohnt ein Sehnen tief in uns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„Ev. Gesangbuch Plus“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102,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 Plus, Lied 102,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 wohnt ein Sehnen tief in uns, o Gott,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nach dir, dich zu sehn, dir nah zu sein.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 ist ein Sehnen, ist ein Durst nach Glück,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nach Liebe, wie nur du sie gibst.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526A17-2376-8A03-9B7E-1D0CDDB43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1A14B3D-22CE-977F-2BBC-0FACC297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 Plus, Lied 102, Strophe 1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384E74C-DDDD-726F-C866-7CC94D106E7F}"/>
              </a:ext>
            </a:extLst>
          </p:cNvPr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Um Frieden, um Freiheit,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um Hoffnung bitten wir.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Sorge, im Schmerz.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Sei da, sei uns nahe, Gott.</a:t>
            </a:r>
          </a:p>
        </p:txBody>
      </p:sp>
    </p:spTree>
    <p:extLst>
      <p:ext uri="{BB962C8B-B14F-4D97-AF65-F5344CB8AC3E}">
        <p14:creationId xmlns:p14="http://schemas.microsoft.com/office/powerpoint/2010/main" val="470154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E08CF9-9840-030A-E7C3-66F8BABBF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6A80632B-A466-1CAD-0FBF-C9CFCC1FB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 Plus, Lied 102, 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7F70E30-52E2-4CDE-6112-3C62B23EA805}"/>
              </a:ext>
            </a:extLst>
          </p:cNvPr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 wohnt ein Sehnen tief in uns, o Gott,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nach dir, dich zu sehn, dir nah zu sein.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 ist ein Sehnen, ist ein Durst nach Glück,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nach Liebe, wie nur du sie gibst. </a:t>
            </a:r>
          </a:p>
        </p:txBody>
      </p:sp>
    </p:spTree>
    <p:extLst>
      <p:ext uri="{BB962C8B-B14F-4D97-AF65-F5344CB8AC3E}">
        <p14:creationId xmlns:p14="http://schemas.microsoft.com/office/powerpoint/2010/main" val="3485647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657AE-F711-5190-8AD0-DDB4EC10A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BD418CC0-5637-AAE1-6913-2BFA568CF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 Plus, Lied 102,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1CC9A3F-6558-4F4F-54D8-D5EBD5CDCB1E}"/>
              </a:ext>
            </a:extLst>
          </p:cNvPr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Um Einsicht, Beherztheit,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   um Beistand bitten wir.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In Ohnmacht, in Furcht.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   Sei da, sei uns nahe, Gott.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06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5CC05-1674-4659-C116-42BFE18EAD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DA987864-8F5F-2C58-32C1-73C596F75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 Plus, Lied 102, 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9C81B5D-CDD0-80D5-73B8-57106A9A1630}"/>
              </a:ext>
            </a:extLst>
          </p:cNvPr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 wohnt ein Sehnen tief in uns, o Gott,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nach dir, dich zu sehn, dir nah zu sein.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 ist ein Sehnen, ist ein Durst nach Glück,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nach Liebe, wie nur du sie gibst. </a:t>
            </a:r>
          </a:p>
        </p:txBody>
      </p:sp>
    </p:spTree>
    <p:extLst>
      <p:ext uri="{BB962C8B-B14F-4D97-AF65-F5344CB8AC3E}">
        <p14:creationId xmlns:p14="http://schemas.microsoft.com/office/powerpoint/2010/main" val="1260702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55B8F-22B6-D16D-3D0A-2312CDDA2F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6CAAF50B-950D-721A-2D7E-D83DC2F4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 Plus, Lied 102,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4651ECA-725A-F6B5-A0CD-2D0B1D5D80C5}"/>
              </a:ext>
            </a:extLst>
          </p:cNvPr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Um Heilung, um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Ganzsein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um Zukunft bitten wir.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Krankheit, im Tod.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Sei da, sei uns nahe, Gott. </a:t>
            </a:r>
          </a:p>
        </p:txBody>
      </p:sp>
    </p:spTree>
    <p:extLst>
      <p:ext uri="{BB962C8B-B14F-4D97-AF65-F5344CB8AC3E}">
        <p14:creationId xmlns:p14="http://schemas.microsoft.com/office/powerpoint/2010/main" val="653087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A947C2-A687-A850-9A39-96614B6B94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0859CC5-BE5D-E1DC-65E3-97DD9CB45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 Plus, Lied 102, 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6D3AF2D-0BDC-339A-8E64-E1ABD1BB7329}"/>
              </a:ext>
            </a:extLst>
          </p:cNvPr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 wohnt ein Sehnen tief in uns, o Gott,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nach dir, dich zu sehn, dir nah zu sein.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 ist ein Sehnen, ist ein Durst nach Glück,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nach Liebe, wie nur du sie gibst. </a:t>
            </a:r>
          </a:p>
        </p:txBody>
      </p:sp>
    </p:spTree>
    <p:extLst>
      <p:ext uri="{BB962C8B-B14F-4D97-AF65-F5344CB8AC3E}">
        <p14:creationId xmlns:p14="http://schemas.microsoft.com/office/powerpoint/2010/main" val="372484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Breitbild</PresentationFormat>
  <Paragraphs>46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2024-11-07T19:01:50Z</dcterms:modified>
</cp:coreProperties>
</file>