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Da berühren sich Himmel und Erde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„Das Liederbuch“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02,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Liederbuch, Lied 02,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Menschen sich vergessen,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Wege verlassen,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neu beginnen, ganz neu,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180E9-97B3-C737-55B9-2BE0402556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96E0A26-0BF0-7548-E040-498473092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Liederbuch, Lied 02,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3BB23DA-917F-BF2F-5FB3-5E42194DEBB9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Menschen sich verschenken,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Liebe bedenken,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neu beginnen, ganz neu,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uns.</a:t>
            </a:r>
          </a:p>
        </p:txBody>
      </p:sp>
    </p:spTree>
    <p:extLst>
      <p:ext uri="{BB962C8B-B14F-4D97-AF65-F5344CB8AC3E}">
        <p14:creationId xmlns:p14="http://schemas.microsoft.com/office/powerpoint/2010/main" val="405194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9045B-41FF-23C9-E7EF-BF43118B7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AA8A3D6-41CC-BDE9-BF63-561D33F02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Liederbuch, Lied 02,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E0E782F-26EC-B522-0123-689204C7011B}"/>
              </a:ext>
            </a:extLst>
          </p:cNvPr>
          <p:cNvSpPr/>
          <p:nvPr/>
        </p:nvSpPr>
        <p:spPr>
          <a:xfrm>
            <a:off x="895350" y="1413063"/>
            <a:ext cx="96089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Wo Menschen sich verbünden,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 Hass überwinden,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neu beginnen, ganz neu,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uns,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berühren sich Himmel und Erde,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dass Frieden werde unter uns.</a:t>
            </a:r>
          </a:p>
        </p:txBody>
      </p:sp>
    </p:spTree>
    <p:extLst>
      <p:ext uri="{BB962C8B-B14F-4D97-AF65-F5344CB8AC3E}">
        <p14:creationId xmlns:p14="http://schemas.microsoft.com/office/powerpoint/2010/main" val="3410385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Breitbild</PresentationFormat>
  <Paragraphs>17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2025-01-04T01:27:17Z</dcterms:modified>
</cp:coreProperties>
</file>