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9" r:id="rId4"/>
    <p:sldId id="270" r:id="rId5"/>
    <p:sldId id="271" r:id="rId6"/>
    <p:sldId id="273" r:id="rId7"/>
    <p:sldId id="274" r:id="rId8"/>
    <p:sldId id="275" r:id="rId9"/>
    <p:sldId id="276" r:id="rId10"/>
    <p:sldId id="277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0E776-60EF-D054-5803-1707636A2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48CB46F-49EF-42DD-FCB7-380B6D263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E2F395E-F1E6-BC78-F558-A90DEBDDA84E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I will live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my life for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800" i="1" dirty="0">
                <a:latin typeface="Arial" panose="020B0604020202020204" pitchFamily="34" charset="0"/>
              </a:rPr>
              <a:t>(x2)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I will live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my life for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800" i="1" dirty="0">
                <a:latin typeface="Arial" panose="020B0604020202020204" pitchFamily="34" charset="0"/>
              </a:rPr>
              <a:t>(x2)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9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de-DE" sz="3200" b="1" dirty="0">
                <a:latin typeface="Arial" panose="020B0604020202020204" pitchFamily="34" charset="0"/>
              </a:rPr>
              <a:t>You are holy (Prince of peace)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211C1-F73C-F15E-6B09-F8550EA82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0D722EFE-BC4B-0616-77F0-F05BC3A69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F45F7B2-6433-5116-4509-A092062F56BA}"/>
              </a:ext>
            </a:extLst>
          </p:cNvPr>
          <p:cNvSpPr/>
          <p:nvPr/>
        </p:nvSpPr>
        <p:spPr>
          <a:xfrm>
            <a:off x="1373719" y="682264"/>
            <a:ext cx="10818281" cy="723274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 (</a:t>
            </a:r>
            <a:r>
              <a:rPr lang="en-US" altLang="de-DE" sz="2400" b="1" i="1" dirty="0" err="1">
                <a:latin typeface="Arial" panose="020B0604020202020204" pitchFamily="34" charset="0"/>
              </a:rPr>
              <a:t>beginnen</a:t>
            </a:r>
            <a:r>
              <a:rPr lang="en-US" altLang="de-DE" sz="2400" b="1" i="1" dirty="0">
                <a:latin typeface="Arial" panose="020B0604020202020204" pitchFamily="34" charset="0"/>
              </a:rPr>
              <a:t>):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holy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Worthy of praise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follow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listen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of my days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 (</a:t>
            </a:r>
            <a:r>
              <a:rPr lang="en-US" altLang="de-DE" sz="2400" b="1" i="1" dirty="0" err="1">
                <a:latin typeface="Arial" panose="020B0604020202020204" pitchFamily="34" charset="0"/>
              </a:rPr>
              <a:t>folgen</a:t>
            </a:r>
            <a:r>
              <a:rPr lang="en-US" altLang="de-DE" sz="2400" b="1" i="1" dirty="0">
                <a:latin typeface="Arial" panose="020B0604020202020204" pitchFamily="34" charset="0"/>
              </a:rPr>
              <a:t>):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holy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Worthy of praise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follow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listen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of my days</a:t>
            </a:r>
          </a:p>
        </p:txBody>
      </p:sp>
    </p:spTree>
    <p:extLst>
      <p:ext uri="{BB962C8B-B14F-4D97-AF65-F5344CB8AC3E}">
        <p14:creationId xmlns:p14="http://schemas.microsoft.com/office/powerpoint/2010/main" val="61712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7AD11-1AE8-5D32-C010-E63F62AC8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AC0F471-EA2C-569A-6291-9EB6C430F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A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003AE20-C20F-5529-C9A1-9AF11EA9AC89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Lord of lords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King of kings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 God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Lord of everything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Emmanuel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great I AM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Who is the Lamb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sing to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worship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King who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is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and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adore Him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bow down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before Him</a:t>
            </a:r>
          </a:p>
        </p:txBody>
      </p:sp>
    </p:spTree>
    <p:extLst>
      <p:ext uri="{BB962C8B-B14F-4D97-AF65-F5344CB8AC3E}">
        <p14:creationId xmlns:p14="http://schemas.microsoft.com/office/powerpoint/2010/main" val="5584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3F0BAF-375C-4141-BB62-580AC230E5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35D56A6-D562-32BC-3129-6D01E6068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B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6BC4BFA-D7EB-28D2-C106-281825380E7A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Living God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Saving Grace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will reign forever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Ancient of Days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Alpha, Omega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Beginning and End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Savior, Messiah,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Redeemer and Friend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sing to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worship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King who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is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and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adore Him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bow down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before Him</a:t>
            </a:r>
          </a:p>
        </p:txBody>
      </p:sp>
    </p:spTree>
    <p:extLst>
      <p:ext uri="{BB962C8B-B14F-4D97-AF65-F5344CB8AC3E}">
        <p14:creationId xmlns:p14="http://schemas.microsoft.com/office/powerpoint/2010/main" val="358785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A877A-B43F-332E-D261-33716CD39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007C90C-6DE6-E7ED-3692-0F055CCAC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F874192-1E69-83DC-E3E5-70A3370DE3DF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I will live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my life for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800" i="1" dirty="0">
                <a:latin typeface="Arial" panose="020B0604020202020204" pitchFamily="34" charset="0"/>
              </a:rPr>
              <a:t>(x2)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I will live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my life for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800" i="1" dirty="0">
                <a:latin typeface="Arial" panose="020B0604020202020204" pitchFamily="34" charset="0"/>
              </a:rPr>
              <a:t>(x2)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AB2BB-02FA-B557-4665-454A2363F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876B82B-0BCA-7F0A-BFE1-ECB9436F3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432D26C-FA12-0927-3B87-1A7BD11E9D05}"/>
              </a:ext>
            </a:extLst>
          </p:cNvPr>
          <p:cNvSpPr/>
          <p:nvPr/>
        </p:nvSpPr>
        <p:spPr>
          <a:xfrm>
            <a:off x="1373719" y="682264"/>
            <a:ext cx="10818281" cy="723274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 (</a:t>
            </a:r>
            <a:r>
              <a:rPr lang="en-US" altLang="de-DE" sz="2400" b="1" i="1" dirty="0" err="1">
                <a:latin typeface="Arial" panose="020B0604020202020204" pitchFamily="34" charset="0"/>
              </a:rPr>
              <a:t>folgen</a:t>
            </a:r>
            <a:r>
              <a:rPr lang="en-US" altLang="de-DE" sz="2400" b="1" i="1" dirty="0">
                <a:latin typeface="Arial" panose="020B0604020202020204" pitchFamily="34" charset="0"/>
              </a:rPr>
              <a:t>):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holy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Worthy of praise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follow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listen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of my days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 (</a:t>
            </a:r>
            <a:r>
              <a:rPr lang="en-US" altLang="de-DE" sz="2400" b="1" i="1" dirty="0" err="1">
                <a:latin typeface="Arial" panose="020B0604020202020204" pitchFamily="34" charset="0"/>
              </a:rPr>
              <a:t>beginnen</a:t>
            </a:r>
            <a:r>
              <a:rPr lang="en-US" altLang="de-DE" sz="2400" b="1" i="1" dirty="0">
                <a:latin typeface="Arial" panose="020B0604020202020204" pitchFamily="34" charset="0"/>
              </a:rPr>
              <a:t>):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holy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Worthy of praise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follow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listen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You 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All of my days</a:t>
            </a:r>
          </a:p>
        </p:txBody>
      </p:sp>
    </p:spTree>
    <p:extLst>
      <p:ext uri="{BB962C8B-B14F-4D97-AF65-F5344CB8AC3E}">
        <p14:creationId xmlns:p14="http://schemas.microsoft.com/office/powerpoint/2010/main" val="225535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B1077-C62B-27E1-5646-01F0961BF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1A7B667-1A72-CC95-F2B5-DC8EE8EB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A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70B4C95-F017-2CEA-17A0-C5D70D465368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Lord of lords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King of kings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Mighty God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Lord of everything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Emmanuel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great I AM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Prince of peace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Who is the Lamb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sing to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worship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King who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is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and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adore Him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bow down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before Him</a:t>
            </a:r>
          </a:p>
        </p:txBody>
      </p:sp>
    </p:spTree>
    <p:extLst>
      <p:ext uri="{BB962C8B-B14F-4D97-AF65-F5344CB8AC3E}">
        <p14:creationId xmlns:p14="http://schemas.microsoft.com/office/powerpoint/2010/main" val="120285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28475-9F8F-9408-582C-66E5FC52A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CDB53C1D-7955-0DA3-C060-125C329D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B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59FEDDD-D662-381B-8D75-4B50A4F23EB1}"/>
              </a:ext>
            </a:extLst>
          </p:cNvPr>
          <p:cNvSpPr/>
          <p:nvPr/>
        </p:nvSpPr>
        <p:spPr>
          <a:xfrm>
            <a:off x="1373719" y="682264"/>
            <a:ext cx="10818281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 err="1">
                <a:latin typeface="Arial" panose="020B0604020202020204" pitchFamily="34" charset="0"/>
              </a:rPr>
              <a:t>Männer</a:t>
            </a:r>
            <a:r>
              <a:rPr lang="en-US" altLang="de-DE" sz="2400" b="1" i="1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the Living God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Saving Grace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will reign forever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Ancient of Days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 are Alpha, Omega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Beginning and End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You're my Savior, Messiah,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Redeemer and Friend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2400" b="1" i="1" dirty="0">
                <a:latin typeface="Arial" panose="020B0604020202020204" pitchFamily="34" charset="0"/>
              </a:rPr>
              <a:t>Frauen: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endParaRPr lang="en-US" altLang="de-DE" sz="3200" dirty="0">
              <a:latin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sing to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and worship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The King who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is worthy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love and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adore Him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I will bow down</a:t>
            </a:r>
          </a:p>
          <a:p>
            <a:pPr>
              <a:lnSpc>
                <a:spcPts val="2400"/>
              </a:lnSpc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before Him</a:t>
            </a:r>
          </a:p>
        </p:txBody>
      </p:sp>
    </p:spTree>
    <p:extLst>
      <p:ext uri="{BB962C8B-B14F-4D97-AF65-F5344CB8AC3E}">
        <p14:creationId xmlns:p14="http://schemas.microsoft.com/office/powerpoint/2010/main" val="225947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Breitbild</PresentationFormat>
  <Paragraphs>179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39</cp:revision>
  <dcterms:created xsi:type="dcterms:W3CDTF">2021-02-13T13:45:06Z</dcterms:created>
  <dcterms:modified xsi:type="dcterms:W3CDTF">2025-02-18T21:03:27Z</dcterms:modified>
</cp:coreProperties>
</file>