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4" r:id="rId5"/>
    <p:sldId id="265" r:id="rId6"/>
    <p:sldId id="266" r:id="rId7"/>
    <p:sldId id="263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5" y="2151727"/>
            <a:ext cx="794385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de-DE" sz="3200" b="1" dirty="0">
                <a:latin typeface="Arial" panose="020B0604020202020204" pitchFamily="34" charset="0"/>
              </a:rPr>
              <a:t>Open the eyes of my heart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  Michael W. Smith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E9012F-A806-4325-A2C3-0E584C9CF3ED}"/>
              </a:ext>
            </a:extLst>
          </p:cNvPr>
          <p:cNvSpPr/>
          <p:nvPr/>
        </p:nvSpPr>
        <p:spPr>
          <a:xfrm>
            <a:off x="2683296" y="33628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Teil A/A/B</a:t>
            </a:r>
          </a:p>
        </p:txBody>
      </p:sp>
      <p:sp>
        <p:nvSpPr>
          <p:cNvPr id="5" name="Rechteck 4"/>
          <p:cNvSpPr/>
          <p:nvPr/>
        </p:nvSpPr>
        <p:spPr>
          <a:xfrm>
            <a:off x="1352550" y="428178"/>
            <a:ext cx="9608997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Open the eyes of my heart, Lord.</a:t>
            </a:r>
            <a:br>
              <a:rPr lang="en-US" sz="3200" dirty="0"/>
            </a:br>
            <a:r>
              <a:rPr lang="en-US" sz="3200" dirty="0"/>
              <a:t>   Open the eyes of my heart.</a:t>
            </a:r>
            <a:br>
              <a:rPr lang="en-US" sz="3200" dirty="0"/>
            </a:br>
            <a:r>
              <a:rPr lang="en-US" sz="3200" dirty="0"/>
              <a:t>I want to see You, I want to see You.</a:t>
            </a:r>
          </a:p>
          <a:p>
            <a:endParaRPr lang="en-US" sz="3200" dirty="0"/>
          </a:p>
          <a:p>
            <a:r>
              <a:rPr lang="en-US" sz="3200" dirty="0"/>
              <a:t>Open the eyes of my heart, Lord.</a:t>
            </a:r>
            <a:br>
              <a:rPr lang="en-US" sz="3200" dirty="0"/>
            </a:br>
            <a:r>
              <a:rPr lang="en-US" sz="3200" dirty="0"/>
              <a:t>   Open the eyes of my heart.</a:t>
            </a:r>
            <a:br>
              <a:rPr lang="en-US" sz="3200" dirty="0"/>
            </a:br>
            <a:r>
              <a:rPr lang="en-US" sz="3200" dirty="0"/>
              <a:t>I want to see You, I want to see You.</a:t>
            </a:r>
          </a:p>
          <a:p>
            <a:endParaRPr lang="en-US" sz="3200" dirty="0"/>
          </a:p>
          <a:p>
            <a:r>
              <a:rPr lang="en-US" sz="3200" dirty="0"/>
              <a:t>To see You high and lifted up,</a:t>
            </a:r>
            <a:br>
              <a:rPr lang="en-US" sz="3200" dirty="0"/>
            </a:br>
            <a:r>
              <a:rPr lang="en-US" sz="3200" dirty="0"/>
              <a:t>   </a:t>
            </a:r>
            <a:r>
              <a:rPr lang="en-US" sz="3200" dirty="0" err="1"/>
              <a:t>shinin</a:t>
            </a:r>
            <a:r>
              <a:rPr lang="en-US" sz="3200" dirty="0"/>
              <a:t>' in the light of Your glory.</a:t>
            </a:r>
            <a:br>
              <a:rPr lang="en-US" sz="3200" dirty="0"/>
            </a:br>
            <a:r>
              <a:rPr lang="en-US" sz="3200" dirty="0"/>
              <a:t>Pour out Your power and love</a:t>
            </a:r>
            <a:br>
              <a:rPr lang="en-US" sz="3200" dirty="0"/>
            </a:br>
            <a:r>
              <a:rPr lang="en-US" sz="3200" dirty="0"/>
              <a:t>   as we sing holy, holy, holy.</a:t>
            </a:r>
          </a:p>
        </p:txBody>
      </p:sp>
    </p:spTree>
    <p:extLst>
      <p:ext uri="{BB962C8B-B14F-4D97-AF65-F5344CB8AC3E}">
        <p14:creationId xmlns:p14="http://schemas.microsoft.com/office/powerpoint/2010/main" val="179872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Teil A/B/C</a:t>
            </a:r>
          </a:p>
        </p:txBody>
      </p:sp>
      <p:sp>
        <p:nvSpPr>
          <p:cNvPr id="5" name="Rechteck 4"/>
          <p:cNvSpPr/>
          <p:nvPr/>
        </p:nvSpPr>
        <p:spPr>
          <a:xfrm>
            <a:off x="1352550" y="428178"/>
            <a:ext cx="9608997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Open the eyes of my heart, Lord.</a:t>
            </a:r>
            <a:br>
              <a:rPr lang="en-US" sz="3200" dirty="0"/>
            </a:br>
            <a:r>
              <a:rPr lang="en-US" sz="3200" dirty="0"/>
              <a:t>   Open the eyes of my heart.</a:t>
            </a:r>
            <a:br>
              <a:rPr lang="en-US" sz="3200" dirty="0"/>
            </a:br>
            <a:r>
              <a:rPr lang="en-US" sz="3200" dirty="0"/>
              <a:t>I want to see You, I want to see You.</a:t>
            </a:r>
          </a:p>
          <a:p>
            <a:endParaRPr lang="en-US" sz="3200" dirty="0"/>
          </a:p>
          <a:p>
            <a:r>
              <a:rPr lang="en-US" sz="3200" dirty="0"/>
              <a:t>To see You high and lifted up,</a:t>
            </a:r>
            <a:br>
              <a:rPr lang="en-US" sz="3200" dirty="0"/>
            </a:br>
            <a:r>
              <a:rPr lang="en-US" sz="3200" dirty="0"/>
              <a:t>   </a:t>
            </a:r>
            <a:r>
              <a:rPr lang="en-US" sz="3200" dirty="0" err="1"/>
              <a:t>shinin</a:t>
            </a:r>
            <a:r>
              <a:rPr lang="en-US" sz="3200" dirty="0"/>
              <a:t>' in the light of Your glory.</a:t>
            </a:r>
            <a:br>
              <a:rPr lang="en-US" sz="3200" dirty="0"/>
            </a:br>
            <a:r>
              <a:rPr lang="en-US" sz="3200" dirty="0"/>
              <a:t>Pour out Your power and love</a:t>
            </a:r>
            <a:br>
              <a:rPr lang="en-US" sz="3200" dirty="0"/>
            </a:br>
            <a:r>
              <a:rPr lang="en-US" sz="3200" dirty="0"/>
              <a:t>   as we sing holy, holy, holy.</a:t>
            </a:r>
          </a:p>
          <a:p>
            <a:endParaRPr lang="en-US" sz="3200" dirty="0"/>
          </a:p>
          <a:p>
            <a:r>
              <a:rPr lang="en-US" sz="3200" dirty="0"/>
              <a:t>Holy, holy, holy - holy, holy, holy.</a:t>
            </a:r>
            <a:br>
              <a:rPr lang="en-US" sz="3200" dirty="0"/>
            </a:br>
            <a:r>
              <a:rPr lang="en-US" sz="3200" dirty="0"/>
              <a:t>Holy, holy, holy, I want to see you.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27085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Teil C/C/C</a:t>
            </a:r>
          </a:p>
        </p:txBody>
      </p:sp>
      <p:sp>
        <p:nvSpPr>
          <p:cNvPr id="5" name="Rechteck 4"/>
          <p:cNvSpPr/>
          <p:nvPr/>
        </p:nvSpPr>
        <p:spPr>
          <a:xfrm>
            <a:off x="1352550" y="428178"/>
            <a:ext cx="9608997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Holy, holy, holy - holy, holy, holy.</a:t>
            </a:r>
            <a:br>
              <a:rPr lang="en-US" sz="3200" dirty="0"/>
            </a:br>
            <a:r>
              <a:rPr lang="en-US" sz="3200" dirty="0"/>
              <a:t>Holy, holy, holy, I want to see you.</a:t>
            </a:r>
          </a:p>
          <a:p>
            <a:endParaRPr lang="en-US" sz="3200" dirty="0"/>
          </a:p>
          <a:p>
            <a:r>
              <a:rPr lang="en-US" sz="3200" dirty="0"/>
              <a:t>Holy, holy, holy - holy, holy, holy.</a:t>
            </a:r>
            <a:br>
              <a:rPr lang="en-US" sz="3200" dirty="0"/>
            </a:br>
            <a:r>
              <a:rPr lang="en-US" sz="3200" dirty="0"/>
              <a:t>Holy, holy, holy, I want to see you.</a:t>
            </a:r>
          </a:p>
          <a:p>
            <a:endParaRPr lang="en-US" sz="3200" dirty="0"/>
          </a:p>
          <a:p>
            <a:r>
              <a:rPr lang="en-US" sz="3200" dirty="0"/>
              <a:t>Holy, holy, holy - holy, holy, holy.</a:t>
            </a:r>
            <a:br>
              <a:rPr lang="en-US" sz="3200" dirty="0"/>
            </a:br>
            <a:r>
              <a:rPr lang="en-US" sz="3200" dirty="0"/>
              <a:t>Holy, holy, holy, I want to see you.</a:t>
            </a:r>
          </a:p>
          <a:p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24750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Teil B/A</a:t>
            </a:r>
          </a:p>
        </p:txBody>
      </p:sp>
      <p:sp>
        <p:nvSpPr>
          <p:cNvPr id="5" name="Rechteck 4"/>
          <p:cNvSpPr/>
          <p:nvPr/>
        </p:nvSpPr>
        <p:spPr>
          <a:xfrm>
            <a:off x="1352550" y="428178"/>
            <a:ext cx="9608997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To see You high and lifted up,</a:t>
            </a:r>
            <a:br>
              <a:rPr lang="en-US" sz="3200" dirty="0"/>
            </a:br>
            <a:r>
              <a:rPr lang="en-US" sz="3200" dirty="0"/>
              <a:t>   </a:t>
            </a:r>
            <a:r>
              <a:rPr lang="en-US" sz="3200" dirty="0" err="1"/>
              <a:t>shinin</a:t>
            </a:r>
            <a:r>
              <a:rPr lang="en-US" sz="3200" dirty="0"/>
              <a:t>' in the light of Your glory.</a:t>
            </a:r>
            <a:br>
              <a:rPr lang="en-US" sz="3200" dirty="0"/>
            </a:br>
            <a:r>
              <a:rPr lang="en-US" sz="3200" dirty="0"/>
              <a:t>Pour out Your power and love</a:t>
            </a:r>
            <a:br>
              <a:rPr lang="en-US" sz="3200" dirty="0"/>
            </a:br>
            <a:r>
              <a:rPr lang="en-US" sz="3200" dirty="0"/>
              <a:t>   as we sing holy, holy, holy.</a:t>
            </a:r>
          </a:p>
          <a:p>
            <a:endParaRPr lang="en-US" sz="3200" dirty="0"/>
          </a:p>
          <a:p>
            <a:r>
              <a:rPr lang="en-US" sz="3200" dirty="0"/>
              <a:t>Open the eyes of my heart, Lord.</a:t>
            </a:r>
            <a:br>
              <a:rPr lang="en-US" sz="3200" dirty="0"/>
            </a:br>
            <a:r>
              <a:rPr lang="en-US" sz="3200" dirty="0"/>
              <a:t>   Open the eyes of my heart.</a:t>
            </a:r>
            <a:br>
              <a:rPr lang="en-US" sz="3200" dirty="0"/>
            </a:br>
            <a:r>
              <a:rPr lang="en-US" sz="3200" dirty="0"/>
              <a:t>I want to see You, I want to see You.</a:t>
            </a:r>
          </a:p>
        </p:txBody>
      </p:sp>
    </p:spTree>
    <p:extLst>
      <p:ext uri="{BB962C8B-B14F-4D97-AF65-F5344CB8AC3E}">
        <p14:creationId xmlns:p14="http://schemas.microsoft.com/office/powerpoint/2010/main" val="605905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369</Words>
  <Application>Microsoft Office PowerPoint</Application>
  <PresentationFormat>Breitbild</PresentationFormat>
  <Paragraphs>25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0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Hans-Joachim Blomberg</cp:lastModifiedBy>
  <cp:revision>8</cp:revision>
  <dcterms:created xsi:type="dcterms:W3CDTF">2021-02-13T13:45:06Z</dcterms:created>
  <dcterms:modified xsi:type="dcterms:W3CDTF">2022-03-11T21:19:17Z</dcterms:modified>
</cp:coreProperties>
</file>