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3" r:id="rId10"/>
  </p:sldIdLst>
  <p:sldSz cx="12192000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 err="1">
                <a:latin typeface="Arial" panose="020B0604020202020204" pitchFamily="34" charset="0"/>
              </a:rPr>
              <a:t>No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longer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slaves</a:t>
            </a:r>
            <a:endParaRPr lang="de-DE" altLang="de-DE" sz="3200" b="1" dirty="0">
              <a:latin typeface="Arial" panose="020B0604020202020204" pitchFamily="34" charset="0"/>
            </a:endParaRP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latin typeface="Arial" panose="020B0604020202020204" pitchFamily="34" charset="0"/>
              </a:rPr>
              <a:t>No</a:t>
            </a:r>
            <a:r>
              <a:rPr lang="de-DE" altLang="de-DE" sz="2000" dirty="0">
                <a:latin typeface="Arial" panose="020B0604020202020204" pitchFamily="34" charset="0"/>
              </a:rPr>
              <a:t> </a:t>
            </a:r>
            <a:r>
              <a:rPr lang="de-DE" altLang="de-DE" sz="2000" dirty="0" err="1">
                <a:latin typeface="Arial" panose="020B0604020202020204" pitchFamily="34" charset="0"/>
              </a:rPr>
              <a:t>longer</a:t>
            </a:r>
            <a:r>
              <a:rPr lang="de-DE" altLang="de-DE" sz="2000" dirty="0">
                <a:latin typeface="Arial" panose="020B0604020202020204" pitchFamily="34" charset="0"/>
              </a:rPr>
              <a:t> </a:t>
            </a:r>
            <a:r>
              <a:rPr lang="de-DE" altLang="de-DE" sz="2000" dirty="0" err="1">
                <a:latin typeface="Arial" panose="020B0604020202020204" pitchFamily="34" charset="0"/>
              </a:rPr>
              <a:t>slaves</a:t>
            </a:r>
            <a:r>
              <a:rPr lang="de-DE" altLang="de-DE" sz="2000" dirty="0">
                <a:latin typeface="Arial" panose="020B0604020202020204" pitchFamily="34" charset="0"/>
              </a:rPr>
              <a:t>, 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You unravel me, with a melody.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You surround me with a song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of deliverance, from my enemies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till all my fears are gone.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52B604-BFD8-E397-4850-404B4D96B2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4B243B7-9D70-9D46-B35D-02258C81F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latin typeface="Arial" panose="020B0604020202020204" pitchFamily="34" charset="0"/>
              </a:rPr>
              <a:t>No</a:t>
            </a:r>
            <a:r>
              <a:rPr lang="de-DE" altLang="de-DE" sz="2000" dirty="0">
                <a:latin typeface="Arial" panose="020B0604020202020204" pitchFamily="34" charset="0"/>
              </a:rPr>
              <a:t> </a:t>
            </a:r>
            <a:r>
              <a:rPr lang="de-DE" altLang="de-DE" sz="2000" dirty="0" err="1">
                <a:latin typeface="Arial" panose="020B0604020202020204" pitchFamily="34" charset="0"/>
              </a:rPr>
              <a:t>longer</a:t>
            </a:r>
            <a:r>
              <a:rPr lang="de-DE" altLang="de-DE" sz="2000" dirty="0">
                <a:latin typeface="Arial" panose="020B0604020202020204" pitchFamily="34" charset="0"/>
              </a:rPr>
              <a:t> </a:t>
            </a:r>
            <a:r>
              <a:rPr lang="de-DE" altLang="de-DE" sz="2000" dirty="0" err="1">
                <a:latin typeface="Arial" panose="020B0604020202020204" pitchFamily="34" charset="0"/>
              </a:rPr>
              <a:t>slaves</a:t>
            </a:r>
            <a:r>
              <a:rPr lang="de-DE" altLang="de-DE" sz="2000" dirty="0">
                <a:latin typeface="Arial" panose="020B0604020202020204" pitchFamily="34" charset="0"/>
              </a:rPr>
              <a:t>, 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5478789-FABD-EDC9-2D80-9AA00FC1963B}"/>
              </a:ext>
            </a:extLst>
          </p:cNvPr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I’m no longer a slave to fear,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 am a child of God.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I’m no longer a slave to fear,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 am a child of God.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390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DA09EA-A346-F90A-DA53-C47F15DF00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92790798-6488-CF17-9A9E-1B853D44A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latin typeface="Arial" panose="020B0604020202020204" pitchFamily="34" charset="0"/>
              </a:rPr>
              <a:t>No</a:t>
            </a:r>
            <a:r>
              <a:rPr lang="de-DE" altLang="de-DE" sz="2000" dirty="0">
                <a:latin typeface="Arial" panose="020B0604020202020204" pitchFamily="34" charset="0"/>
              </a:rPr>
              <a:t> </a:t>
            </a:r>
            <a:r>
              <a:rPr lang="de-DE" altLang="de-DE" sz="2000" dirty="0" err="1">
                <a:latin typeface="Arial" panose="020B0604020202020204" pitchFamily="34" charset="0"/>
              </a:rPr>
              <a:t>longer</a:t>
            </a:r>
            <a:r>
              <a:rPr lang="de-DE" altLang="de-DE" sz="2000" dirty="0">
                <a:latin typeface="Arial" panose="020B0604020202020204" pitchFamily="34" charset="0"/>
              </a:rPr>
              <a:t> </a:t>
            </a:r>
            <a:r>
              <a:rPr lang="de-DE" altLang="de-DE" sz="2000" dirty="0" err="1">
                <a:latin typeface="Arial" panose="020B0604020202020204" pitchFamily="34" charset="0"/>
              </a:rPr>
              <a:t>slaves</a:t>
            </a:r>
            <a:r>
              <a:rPr lang="de-DE" altLang="de-DE" sz="2000" dirty="0">
                <a:latin typeface="Arial" panose="020B0604020202020204" pitchFamily="34" charset="0"/>
              </a:rPr>
              <a:t>, 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1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16EDEE6-ABB6-EE1D-F571-682BDDE463DF}"/>
              </a:ext>
            </a:extLst>
          </p:cNvPr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my mothers womb You have chosen me,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love has called my name.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I’ve been born again into your family,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Your blood flows through my veins.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195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ED6679-84D5-095B-0212-0293515236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50DFE80B-E470-2D08-F779-F13B2551F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latin typeface="Arial" panose="020B0604020202020204" pitchFamily="34" charset="0"/>
              </a:rPr>
              <a:t>No</a:t>
            </a:r>
            <a:r>
              <a:rPr lang="de-DE" altLang="de-DE" sz="2000" dirty="0">
                <a:latin typeface="Arial" panose="020B0604020202020204" pitchFamily="34" charset="0"/>
              </a:rPr>
              <a:t> </a:t>
            </a:r>
            <a:r>
              <a:rPr lang="de-DE" altLang="de-DE" sz="2000" dirty="0" err="1">
                <a:latin typeface="Arial" panose="020B0604020202020204" pitchFamily="34" charset="0"/>
              </a:rPr>
              <a:t>longer</a:t>
            </a:r>
            <a:r>
              <a:rPr lang="de-DE" altLang="de-DE" sz="2000" dirty="0">
                <a:latin typeface="Arial" panose="020B0604020202020204" pitchFamily="34" charset="0"/>
              </a:rPr>
              <a:t> </a:t>
            </a:r>
            <a:r>
              <a:rPr lang="de-DE" altLang="de-DE" sz="2000" dirty="0" err="1">
                <a:latin typeface="Arial" panose="020B0604020202020204" pitchFamily="34" charset="0"/>
              </a:rPr>
              <a:t>slaves</a:t>
            </a:r>
            <a:r>
              <a:rPr lang="de-DE" altLang="de-DE" sz="2000" dirty="0">
                <a:latin typeface="Arial" panose="020B0604020202020204" pitchFamily="34" charset="0"/>
              </a:rPr>
              <a:t>, 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C482B48-2A5D-81FC-D7A9-169A42EE4159}"/>
              </a:ext>
            </a:extLst>
          </p:cNvPr>
          <p:cNvSpPr/>
          <p:nvPr/>
        </p:nvSpPr>
        <p:spPr>
          <a:xfrm>
            <a:off x="895350" y="2024513"/>
            <a:ext cx="9608997" cy="4019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I’m no longer a slave to fear,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 am a child of God.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I’m no longer a slave to fear,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 am a child of God.</a:t>
            </a:r>
            <a:b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endParaRPr lang="en-US" altLang="de-DE" sz="3200" i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i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US" altLang="de-DE" sz="3200" i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Ohhhhh</a:t>
            </a:r>
            <a:r>
              <a:rPr lang="en-US" altLang="de-DE" sz="3200" i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de-DE" sz="3200" i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ohhhhhh</a:t>
            </a: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</a:t>
            </a:r>
            <a:r>
              <a:rPr lang="en-US" altLang="de-DE" sz="3200" i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(2 x)</a:t>
            </a:r>
            <a:endParaRPr lang="de-DE" altLang="de-DE" sz="3200" i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207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33ED59-4F91-1813-63D1-D534D0116B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2D614B85-0953-2C11-2462-CC62E2B02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latin typeface="Arial" panose="020B0604020202020204" pitchFamily="34" charset="0"/>
              </a:rPr>
              <a:t>No</a:t>
            </a:r>
            <a:r>
              <a:rPr lang="de-DE" altLang="de-DE" sz="2000" dirty="0">
                <a:latin typeface="Arial" panose="020B0604020202020204" pitchFamily="34" charset="0"/>
              </a:rPr>
              <a:t> </a:t>
            </a:r>
            <a:r>
              <a:rPr lang="de-DE" altLang="de-DE" sz="2000" dirty="0" err="1">
                <a:latin typeface="Arial" panose="020B0604020202020204" pitchFamily="34" charset="0"/>
              </a:rPr>
              <a:t>longer</a:t>
            </a:r>
            <a:r>
              <a:rPr lang="de-DE" altLang="de-DE" sz="2000" dirty="0">
                <a:latin typeface="Arial" panose="020B0604020202020204" pitchFamily="34" charset="0"/>
              </a:rPr>
              <a:t> </a:t>
            </a:r>
            <a:r>
              <a:rPr lang="de-DE" altLang="de-DE" sz="2000" dirty="0" err="1">
                <a:latin typeface="Arial" panose="020B0604020202020204" pitchFamily="34" charset="0"/>
              </a:rPr>
              <a:t>slaves</a:t>
            </a:r>
            <a:r>
              <a:rPr lang="de-DE" altLang="de-DE" sz="2000" dirty="0">
                <a:latin typeface="Arial" panose="020B0604020202020204" pitchFamily="34" charset="0"/>
              </a:rPr>
              <a:t>, 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98CDF15-E677-14AA-D198-C1D7FE2DF104}"/>
              </a:ext>
            </a:extLst>
          </p:cNvPr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You split the sea so I could walk right through it.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My fears are drowned in perfect love.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You rescued me and I will stand and sing: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 am a child of God.                                        </a:t>
            </a:r>
            <a:r>
              <a:rPr lang="en-US" altLang="de-DE" sz="3200" i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(2 x)</a:t>
            </a:r>
            <a:endParaRPr lang="de-DE" altLang="de-DE" sz="3200" i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067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CC1A0D-34DD-2F2D-D5E4-FA0289BDD9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5B3DD9A9-19DC-F5E3-17C4-960E781DB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latin typeface="Arial" panose="020B0604020202020204" pitchFamily="34" charset="0"/>
              </a:rPr>
              <a:t>No</a:t>
            </a:r>
            <a:r>
              <a:rPr lang="de-DE" altLang="de-DE" sz="2000" dirty="0">
                <a:latin typeface="Arial" panose="020B0604020202020204" pitchFamily="34" charset="0"/>
              </a:rPr>
              <a:t> </a:t>
            </a:r>
            <a:r>
              <a:rPr lang="de-DE" altLang="de-DE" sz="2000" dirty="0" err="1">
                <a:latin typeface="Arial" panose="020B0604020202020204" pitchFamily="34" charset="0"/>
              </a:rPr>
              <a:t>longer</a:t>
            </a:r>
            <a:r>
              <a:rPr lang="de-DE" altLang="de-DE" sz="2000" dirty="0">
                <a:latin typeface="Arial" panose="020B0604020202020204" pitchFamily="34" charset="0"/>
              </a:rPr>
              <a:t> </a:t>
            </a:r>
            <a:r>
              <a:rPr lang="de-DE" altLang="de-DE" sz="2000" dirty="0" err="1">
                <a:latin typeface="Arial" panose="020B0604020202020204" pitchFamily="34" charset="0"/>
              </a:rPr>
              <a:t>slaves</a:t>
            </a:r>
            <a:r>
              <a:rPr lang="de-DE" altLang="de-DE" sz="2000" dirty="0">
                <a:latin typeface="Arial" panose="020B0604020202020204" pitchFamily="34" charset="0"/>
              </a:rPr>
              <a:t>, 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 / Ende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15CBECA-C1EE-35DA-A04B-1F6FCA39E621}"/>
              </a:ext>
            </a:extLst>
          </p:cNvPr>
          <p:cNvSpPr/>
          <p:nvPr/>
        </p:nvSpPr>
        <p:spPr>
          <a:xfrm>
            <a:off x="895350" y="2024513"/>
            <a:ext cx="9608997" cy="356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I’m no longer a slave to fear,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 am a child of God.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I’m no longer a slave to fear,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 am a child of God,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 am a child of God.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964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Breitbild</PresentationFormat>
  <Paragraphs>35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11</cp:revision>
  <cp:lastPrinted>2025-03-22T11:50:32Z</cp:lastPrinted>
  <dcterms:created xsi:type="dcterms:W3CDTF">2021-02-13T13:45:06Z</dcterms:created>
  <dcterms:modified xsi:type="dcterms:W3CDTF">2025-03-22T13:47:20Z</dcterms:modified>
</cp:coreProperties>
</file>