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72" r:id="rId7"/>
    <p:sldId id="268" r:id="rId8"/>
    <p:sldId id="271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 err="1">
                <a:latin typeface="Arial" panose="020B0604020202020204" pitchFamily="34" charset="0"/>
              </a:rPr>
              <a:t>No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longer</a:t>
            </a:r>
            <a:r>
              <a:rPr lang="de-DE" altLang="de-DE" sz="3200" b="1" dirty="0">
                <a:latin typeface="Arial" panose="020B0604020202020204" pitchFamily="34" charset="0"/>
              </a:rPr>
              <a:t> Slaves</a:t>
            </a:r>
          </a:p>
          <a:p>
            <a:endParaRPr lang="de-DE" altLang="de-DE" sz="1200" b="1" dirty="0">
              <a:latin typeface="Arial" panose="020B0604020202020204" pitchFamily="34" charset="0"/>
            </a:endParaRPr>
          </a:p>
          <a:p>
            <a:r>
              <a:rPr lang="de-DE" altLang="de-DE" sz="28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Nicht länger Sklaven</a:t>
            </a:r>
            <a:endParaRPr lang="de-DE" altLang="de-DE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endParaRPr lang="de-DE" altLang="de-DE" sz="3200" dirty="0">
              <a:latin typeface="Arial" panose="020B0604020202020204" pitchFamily="34" charset="0"/>
            </a:endParaRP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	Strophen 1 und 2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92821" y="44541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longer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Slaves,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298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unravel me, with a melody.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befreist mich mit einer Melodie.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surround me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umgibst mich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 song of deliverance from my enemies,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einem Lied der Befreiung von meinen Feinden,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 all my fears are gone</a:t>
            </a: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 alle meine Ängste verschwunden sind.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longer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Slaves,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298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 longer a slave to fear.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bin nicht länger ein Sklave der Angst.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a child of God.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bin ein Kind Gottes.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 longer a slave to fear.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bin nicht länger ein Sklave der Angst.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a child of God.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bin ein Kind Gottes.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92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longer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Slaves,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298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my mother’s womb, you have chosen me.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Von meiner Mutter Leib an hast du mich erwählt.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Love has called my name.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Deine Liebe hat mich beim Namen gerufen.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I’ve been born again, into your family.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wurde in deine Familie hinein wiedergeboren.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blood flows through my veins.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Dein Blut fließt durch meine Adern.</a:t>
            </a:r>
          </a:p>
        </p:txBody>
      </p:sp>
    </p:spTree>
    <p:extLst>
      <p:ext uri="{BB962C8B-B14F-4D97-AF65-F5344CB8AC3E}">
        <p14:creationId xmlns:p14="http://schemas.microsoft.com/office/powerpoint/2010/main" val="251388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longer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Slaves,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298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 longer a slave to fear.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bin nicht länger ein Sklave der Angst.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a child of God.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bin ein Kind Gottes.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 longer a slave to fear.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bin nicht länger ein Sklave der Angst.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a child of God.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8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bin ein Kind Gottes.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14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longer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Slaves, Bridge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5253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Oh, oh, oh, oh, oh ...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100000"/>
            </a:pP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split the sea so I could walk right through it.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hast das Meer geteilt, damit ich hindurchgehen konnte.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fears are drowned in perfect love.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Meine Ängste wurden in vollkommener Liebe ertränkt.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rescued me and I will stand and sing.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hast mich gerettet und ich werde stehen und singen.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a child of God.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bin ein Kind Gottes.</a:t>
            </a:r>
            <a:r>
              <a:rPr lang="de-DE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				(2x)</a:t>
            </a:r>
          </a:p>
        </p:txBody>
      </p:sp>
    </p:spTree>
    <p:extLst>
      <p:ext uri="{BB962C8B-B14F-4D97-AF65-F5344CB8AC3E}">
        <p14:creationId xmlns:p14="http://schemas.microsoft.com/office/powerpoint/2010/main" val="392970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longer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Slaves, Refrain + Schluss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5176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 longer a slave to fear.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bin nicht länger ein Sklave der Angst.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a child of God.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bin ein Kind Gottes.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 longer a slave to fear.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bin nicht länger ein Sklave der Angst.</a:t>
            </a:r>
            <a:endParaRPr lang="en-US" altLang="de-DE" sz="24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a child of God.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bin ein Kind Gottes.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a child of God.</a:t>
            </a:r>
          </a:p>
          <a:p>
            <a:pPr>
              <a:lnSpc>
                <a:spcPct val="93000"/>
              </a:lnSpc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bin ein Kind Gottes.</a:t>
            </a:r>
          </a:p>
        </p:txBody>
      </p:sp>
    </p:spTree>
    <p:extLst>
      <p:ext uri="{BB962C8B-B14F-4D97-AF65-F5344CB8AC3E}">
        <p14:creationId xmlns:p14="http://schemas.microsoft.com/office/powerpoint/2010/main" val="58820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447</Words>
  <Application>Microsoft Office PowerPoint</Application>
  <PresentationFormat>Breitbild</PresentationFormat>
  <Paragraphs>64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12</cp:revision>
  <dcterms:created xsi:type="dcterms:W3CDTF">2021-02-13T13:45:06Z</dcterms:created>
  <dcterms:modified xsi:type="dcterms:W3CDTF">2024-06-10T07:54:33Z</dcterms:modified>
</cp:coreProperties>
</file>