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Morgenstern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Morgenstern,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Meine Seele singe, denn die Nacht ist vorbei.</a:t>
            </a:r>
            <a:br>
              <a:rPr lang="de-DE" sz="3200" dirty="0"/>
            </a:br>
            <a:br>
              <a:rPr lang="de-DE" sz="3200" dirty="0"/>
            </a:br>
            <a:r>
              <a:rPr lang="de-DE" sz="3200" dirty="0"/>
              <a:t>   Mach dich auf und bringe deinem Gott Lob und Preis.</a:t>
            </a:r>
          </a:p>
          <a:p>
            <a:endParaRPr lang="de-DE" sz="3200" dirty="0"/>
          </a:p>
          <a:p>
            <a:r>
              <a:rPr lang="de-DE" sz="3200" dirty="0"/>
              <a:t>Alle Schöpfung juble, wenn der Tag nun anbricht.</a:t>
            </a:r>
          </a:p>
          <a:p>
            <a:r>
              <a:rPr lang="de-DE" sz="3200" dirty="0"/>
              <a:t>    </a:t>
            </a:r>
          </a:p>
          <a:p>
            <a:r>
              <a:rPr lang="de-DE" sz="3200" dirty="0"/>
              <a:t>   Gottes Töchter und Söhne strahlen in seinem Licht.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3E5FA-A5C7-0CB4-1CB9-114CB9EAD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EF3F812-573A-B73D-FBDE-90789061F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Morgenstern,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155BCAF-E237-B2D4-F26B-21E578B4A5B1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Der wahre Morgenstern er ist aufgegangen,</a:t>
            </a:r>
          </a:p>
          <a:p>
            <a:endParaRPr lang="de-DE" sz="3200" dirty="0"/>
          </a:p>
          <a:p>
            <a:r>
              <a:rPr lang="de-DE" sz="3200" dirty="0"/>
              <a:t>   der Erlöser ist hier.</a:t>
            </a:r>
          </a:p>
          <a:p>
            <a:endParaRPr lang="de-DE" sz="3200" dirty="0"/>
          </a:p>
          <a:p>
            <a:r>
              <a:rPr lang="de-DE" sz="3200" dirty="0"/>
              <a:t>Ich weiß, dass Jesus lebt, er ist auferstanden</a:t>
            </a:r>
          </a:p>
          <a:p>
            <a:endParaRPr lang="de-DE" sz="3200" dirty="0"/>
          </a:p>
          <a:p>
            <a:r>
              <a:rPr lang="de-DE" sz="3200" dirty="0"/>
              <a:t>   und er lebt auch in mir, lebt auch in mir.</a:t>
            </a:r>
          </a:p>
        </p:txBody>
      </p:sp>
    </p:spTree>
    <p:extLst>
      <p:ext uri="{BB962C8B-B14F-4D97-AF65-F5344CB8AC3E}">
        <p14:creationId xmlns:p14="http://schemas.microsoft.com/office/powerpoint/2010/main" val="1315174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AF091-A9AA-3CDE-19DB-C82DADBD8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6E27E04-3C5A-6EBB-EE43-82B5A57A9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Morgenstern, Strophe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AA293F7-1267-B1EC-DAF0-BB8B77CBD231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Meine Seele singe, denn die Nacht ist vorbei.</a:t>
            </a:r>
          </a:p>
          <a:p>
            <a:endParaRPr lang="de-DE" sz="3200" dirty="0"/>
          </a:p>
          <a:p>
            <a:r>
              <a:rPr lang="de-DE" sz="3200" dirty="0"/>
              <a:t>   Mach dich auf und bringe deinem Gott Lob und Preis.</a:t>
            </a:r>
          </a:p>
          <a:p>
            <a:endParaRPr lang="de-DE" sz="3200" dirty="0"/>
          </a:p>
          <a:p>
            <a:r>
              <a:rPr lang="de-DE" sz="3200" dirty="0"/>
              <a:t>Alle Schöpfung juble, wenn der Tag nun anbricht.</a:t>
            </a:r>
          </a:p>
          <a:p>
            <a:endParaRPr lang="de-DE" sz="3200" dirty="0"/>
          </a:p>
          <a:p>
            <a:r>
              <a:rPr lang="de-DE" sz="3200" dirty="0"/>
              <a:t>   Gottes Töchter und Söhne strahlen in seinem Licht</a:t>
            </a:r>
          </a:p>
        </p:txBody>
      </p:sp>
    </p:spTree>
    <p:extLst>
      <p:ext uri="{BB962C8B-B14F-4D97-AF65-F5344CB8AC3E}">
        <p14:creationId xmlns:p14="http://schemas.microsoft.com/office/powerpoint/2010/main" val="3154424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08AA-A5CA-3E82-0087-EDBC1755C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A3744D2-D854-3270-14AB-D0AA5143A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Morgenstern,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ADBFDF4-5DDD-51D9-7D6C-52FD21B96353}"/>
              </a:ext>
            </a:extLst>
          </p:cNvPr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Der wahre Morgenstern er ist aufgegangen,</a:t>
            </a:r>
          </a:p>
          <a:p>
            <a:endParaRPr lang="de-DE" sz="3200" dirty="0"/>
          </a:p>
          <a:p>
            <a:r>
              <a:rPr lang="de-DE" sz="3200" dirty="0"/>
              <a:t>   der Erlöser ist hier.</a:t>
            </a:r>
          </a:p>
          <a:p>
            <a:endParaRPr lang="de-DE" sz="3200" dirty="0"/>
          </a:p>
          <a:p>
            <a:r>
              <a:rPr lang="de-DE" sz="3200" dirty="0"/>
              <a:t>Ich weiß, dass Jesus lebt, er ist auferstanden</a:t>
            </a:r>
          </a:p>
          <a:p>
            <a:endParaRPr lang="de-DE" sz="3200" dirty="0"/>
          </a:p>
          <a:p>
            <a:r>
              <a:rPr lang="de-DE" sz="3200" dirty="0"/>
              <a:t>   und er lebt auch in mir, lebt auch in mir.</a:t>
            </a:r>
          </a:p>
        </p:txBody>
      </p:sp>
    </p:spTree>
    <p:extLst>
      <p:ext uri="{BB962C8B-B14F-4D97-AF65-F5344CB8AC3E}">
        <p14:creationId xmlns:p14="http://schemas.microsoft.com/office/powerpoint/2010/main" val="280593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Breitbild</PresentationFormat>
  <Paragraphs>33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2025-12-18T14:32:59Z</dcterms:modified>
</cp:coreProperties>
</file>