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4" r:id="rId5"/>
    <p:sldId id="265" r:id="rId6"/>
    <p:sldId id="267" r:id="rId7"/>
    <p:sldId id="268" r:id="rId8"/>
    <p:sldId id="269" r:id="rId9"/>
    <p:sldId id="266" r:id="rId10"/>
    <p:sldId id="270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E0EB9-8EB9-4C91-AABA-CBA41E17BAE9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57C9B-D58D-46FE-A227-F26ED873BD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711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57C9B-D58D-46FE-A227-F26ED873BD2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7434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8 | 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57C9B-D58D-46FE-A227-F26ED873BD2B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4719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(8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57C9B-D58D-46FE-A227-F26ED873BD2B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1780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 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57C9B-D58D-46FE-A227-F26ED873BD2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6235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 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57C9B-D58D-46FE-A227-F26ED873BD2B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7544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3 | 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57C9B-D58D-46FE-A227-F26ED873BD2B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13683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4 | 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57C9B-D58D-46FE-A227-F26ED873BD2B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23204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5 | 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57C9B-D58D-46FE-A227-F26ED873BD2B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8369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6 | 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57C9B-D58D-46FE-A227-F26ED873BD2B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76627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7 | 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57C9B-D58D-46FE-A227-F26ED873BD2B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3846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C30F5-255E-72D7-59FB-C3FF819F3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E9464A58-75B4-A31B-4935-5D6ECECBA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3b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905E448-F725-BEC5-961A-9CCB8C436458}"/>
              </a:ext>
            </a:extLst>
          </p:cNvPr>
          <p:cNvSpPr/>
          <p:nvPr/>
        </p:nvSpPr>
        <p:spPr>
          <a:xfrm>
            <a:off x="1440000" y="1260000"/>
            <a:ext cx="9608997" cy="4298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know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baby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boy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Wusstest du, dass dein kleiner Sohn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was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heaven‘s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perfect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lamb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vollkommene Lamm des Himmels ist?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This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sleeping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child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you‘re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holding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Dieses schlafende Kind, das du hältst,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great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„I Am“!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ist das große „ICH BIN“ !</a:t>
            </a:r>
          </a:p>
        </p:txBody>
      </p:sp>
    </p:spTree>
    <p:extLst>
      <p:ext uri="{BB962C8B-B14F-4D97-AF65-F5344CB8AC3E}">
        <p14:creationId xmlns:p14="http://schemas.microsoft.com/office/powerpoint/2010/main" val="3303673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Mary </a:t>
            </a:r>
            <a:r>
              <a:rPr lang="de-DE" altLang="de-DE" sz="3200" b="1" dirty="0" err="1">
                <a:latin typeface="Arial" panose="020B0604020202020204" pitchFamily="34" charset="0"/>
              </a:rPr>
              <a:t>did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you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know</a:t>
            </a:r>
            <a:endParaRPr lang="de-DE" altLang="de-DE" sz="3200" b="1" dirty="0">
              <a:latin typeface="Arial" panose="020B0604020202020204" pitchFamily="34" charset="0"/>
            </a:endParaRPr>
          </a:p>
          <a:p>
            <a:endParaRPr lang="de-DE" altLang="de-DE" sz="1200" b="1" dirty="0">
              <a:latin typeface="Arial" panose="020B0604020202020204" pitchFamily="34" charset="0"/>
            </a:endParaRPr>
          </a:p>
          <a:p>
            <a:r>
              <a:rPr lang="de-DE" altLang="de-DE" sz="28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Maria, wusstest du</a:t>
            </a:r>
            <a:endParaRPr lang="de-DE" altLang="de-DE" sz="3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endParaRPr lang="de-DE" altLang="de-DE" sz="3200" dirty="0">
              <a:latin typeface="Arial" panose="020B0604020202020204" pitchFamily="34" charset="0"/>
            </a:endParaRP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	Strophen 1 bis 3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721396" y="4464000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1a</a:t>
            </a:r>
          </a:p>
        </p:txBody>
      </p:sp>
      <p:sp>
        <p:nvSpPr>
          <p:cNvPr id="5" name="Rechteck 4"/>
          <p:cNvSpPr/>
          <p:nvPr/>
        </p:nvSpPr>
        <p:spPr>
          <a:xfrm>
            <a:off x="1440000" y="1260000"/>
            <a:ext cx="9608997" cy="4412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Mary,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know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baby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boy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Maria, wusstest du, dass dein kleiner Sohn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would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someday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walk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on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water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eines Tages über Wasser gehen wird?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Mary,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know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baby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boy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Maria, wusstest du, dass dein kleiner Sohn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would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save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our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sons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and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daughters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unsere Söhne und Töchter retten würde?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B8B68-075A-EDF8-DA4C-4262C7554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AB2AC34F-0CF9-03B6-B99D-8D858F8C1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1b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17BD2FC-50C2-93BC-A749-97126D8C88B6}"/>
              </a:ext>
            </a:extLst>
          </p:cNvPr>
          <p:cNvSpPr/>
          <p:nvPr/>
        </p:nvSpPr>
        <p:spPr>
          <a:xfrm>
            <a:off x="1440000" y="1260000"/>
            <a:ext cx="9608997" cy="4298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know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baby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boy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Wusstest du, dass dein kleiner Sohn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come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to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make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new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gekommen ist, um dich zu erneuern?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This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child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you‘ve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delivered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Dieses Kind, das du geboren hast,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will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soon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deliver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wird dich bald erlösen.</a:t>
            </a:r>
          </a:p>
        </p:txBody>
      </p:sp>
    </p:spTree>
    <p:extLst>
      <p:ext uri="{BB962C8B-B14F-4D97-AF65-F5344CB8AC3E}">
        <p14:creationId xmlns:p14="http://schemas.microsoft.com/office/powerpoint/2010/main" val="3096565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E7735-09E4-F63F-3DC3-DA069AF03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C10B56D3-AEAF-4640-C0B9-9BF360E0A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2a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D36726E-BB6F-312C-D89C-378F8B92BEAD}"/>
              </a:ext>
            </a:extLst>
          </p:cNvPr>
          <p:cNvSpPr/>
          <p:nvPr/>
        </p:nvSpPr>
        <p:spPr>
          <a:xfrm>
            <a:off x="1440000" y="1260000"/>
            <a:ext cx="9608997" cy="4298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Mary,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know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baby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boy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Maria, wusstest du, dass dein kleiner Sohn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will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give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sight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to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 blind man?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Blinde wieder sehend machen wird?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Mary,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know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baby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boy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Maria, wusstest du, dass dein kleiner Sohn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would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calm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sea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with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his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hand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Meer mit seiner bloßen Hand beruhigen würde?</a:t>
            </a:r>
          </a:p>
        </p:txBody>
      </p:sp>
    </p:spTree>
    <p:extLst>
      <p:ext uri="{BB962C8B-B14F-4D97-AF65-F5344CB8AC3E}">
        <p14:creationId xmlns:p14="http://schemas.microsoft.com/office/powerpoint/2010/main" val="80310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6D026-E0B7-0C76-4ABB-3F9C732FA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57A7A38B-97E8-9DE3-7765-138B65595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2b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1A61737-3034-58C7-CC0E-1EF45D6E6B43}"/>
              </a:ext>
            </a:extLst>
          </p:cNvPr>
          <p:cNvSpPr/>
          <p:nvPr/>
        </p:nvSpPr>
        <p:spPr>
          <a:xfrm>
            <a:off x="1440000" y="1260000"/>
            <a:ext cx="9608997" cy="4298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Did you know that your baby boy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Wusstest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du,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dass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dein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kleiner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Sohn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has walked where angels trod?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gewandelt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wo Engel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wandeln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When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you‘ve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kissed your little baby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Als du dieses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kleine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Kind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geküsst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hast,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then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you‘ve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kissed the face of God.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hast du das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Gesicht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Gottes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geküsst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de-DE" altLang="de-DE" sz="24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506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C9D44-1628-9E38-D449-D72ECB529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6869746E-F429-1063-BB1B-71DF593C8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Zwischenspiel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C7D1CC3-8641-E0B3-0AC6-E7B0B7C70FC3}"/>
              </a:ext>
            </a:extLst>
          </p:cNvPr>
          <p:cNvSpPr/>
          <p:nvPr/>
        </p:nvSpPr>
        <p:spPr>
          <a:xfrm>
            <a:off x="1440000" y="1260000"/>
            <a:ext cx="9608997" cy="2654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endParaRPr lang="de-DE" altLang="de-DE" sz="24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Mary did you know?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Maria, hast du all das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gewusst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endParaRPr lang="en-US" altLang="de-DE" sz="24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6A1B0-C4AE-6ED0-F8CB-585115C6E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33B253FA-3E08-25D4-6D35-E357626B6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5BF1C7A-79D4-1542-F049-D63E4B525918}"/>
              </a:ext>
            </a:extLst>
          </p:cNvPr>
          <p:cNvSpPr/>
          <p:nvPr/>
        </p:nvSpPr>
        <p:spPr>
          <a:xfrm>
            <a:off x="1440000" y="1260000"/>
            <a:ext cx="9608997" cy="4298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 blind will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deaf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will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hear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Blinde werden sehen, Taube werden hören,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dead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will live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again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Toten werden wieder leben.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lame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will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leap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dumb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will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speak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Lahme werden springen, Stumme werden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praises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of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Lamb.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den Lobpreis des Lammes aussprechen.</a:t>
            </a:r>
          </a:p>
        </p:txBody>
      </p:sp>
    </p:spTree>
    <p:extLst>
      <p:ext uri="{BB962C8B-B14F-4D97-AF65-F5344CB8AC3E}">
        <p14:creationId xmlns:p14="http://schemas.microsoft.com/office/powerpoint/2010/main" val="308779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BEC4E-C627-D275-9C1F-59F4E10A6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7B3E0E1D-D3A2-7E35-F3AD-F7097E11D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3a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69C2C56-0E95-0439-A56A-E917329E4D75}"/>
              </a:ext>
            </a:extLst>
          </p:cNvPr>
          <p:cNvSpPr/>
          <p:nvPr/>
        </p:nvSpPr>
        <p:spPr>
          <a:xfrm>
            <a:off x="1440000" y="1260000"/>
            <a:ext cx="9608997" cy="4298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Mary,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know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baby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boy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Maria, wusstest du, dass dein kleiner Sohn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Lord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of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all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creation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Herr der ganzen Schöpfung ist?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Mary,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know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baby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boy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Maria, wusstest du, dass dein kleiner Sohn</a:t>
            </a:r>
          </a:p>
          <a:p>
            <a:pPr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will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one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day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rule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nations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93000"/>
              </a:lnSpc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eines Tages über alle Nationen regieren wird?</a:t>
            </a:r>
          </a:p>
        </p:txBody>
      </p:sp>
    </p:spTree>
    <p:extLst>
      <p:ext uri="{BB962C8B-B14F-4D97-AF65-F5344CB8AC3E}">
        <p14:creationId xmlns:p14="http://schemas.microsoft.com/office/powerpoint/2010/main" val="16888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576</Words>
  <Application>Microsoft Office PowerPoint</Application>
  <PresentationFormat>Breitbild</PresentationFormat>
  <Paragraphs>93</Paragraphs>
  <Slides>11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Dieter (lokal)</cp:lastModifiedBy>
  <cp:revision>16</cp:revision>
  <dcterms:created xsi:type="dcterms:W3CDTF">2021-02-13T13:45:06Z</dcterms:created>
  <dcterms:modified xsi:type="dcterms:W3CDTF">2025-11-27T12:32:59Z</dcterms:modified>
</cp:coreProperties>
</file>