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Mary </a:t>
            </a:r>
            <a:r>
              <a:rPr lang="de-DE" altLang="de-DE" sz="3200" b="1" dirty="0" err="1">
                <a:latin typeface="Arial" panose="020B0604020202020204" pitchFamily="34" charset="0"/>
              </a:rPr>
              <a:t>did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you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know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994938" y="674400"/>
            <a:ext cx="96089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would one day walk on water?</a:t>
            </a:r>
            <a:b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would save our sons and daughters?</a:t>
            </a:r>
            <a:b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has come to make you new?</a:t>
            </a:r>
            <a:b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child that you delivered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will soon deliver you.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D2405-4B23-BB9C-E07B-5DE62B43D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AECC84D-31DB-3BAF-6E9B-3A8B32C3B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701D6B5-F8B4-A383-E24E-CB4744841949}"/>
              </a:ext>
            </a:extLst>
          </p:cNvPr>
          <p:cNvSpPr/>
          <p:nvPr/>
        </p:nvSpPr>
        <p:spPr>
          <a:xfrm>
            <a:off x="994938" y="674400"/>
            <a:ext cx="96089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will give sight to a blind man?</a:t>
            </a:r>
            <a:b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will calm the storm with his hand?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has walked where angels trod?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you‘ve kissed your little baby,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you‘ve kissed the face of God!</a:t>
            </a:r>
          </a:p>
        </p:txBody>
      </p:sp>
    </p:spTree>
    <p:extLst>
      <p:ext uri="{BB962C8B-B14F-4D97-AF65-F5344CB8AC3E}">
        <p14:creationId xmlns:p14="http://schemas.microsoft.com/office/powerpoint/2010/main" val="103300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75238-3CA0-1EEA-24D3-8EF3B31BA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EE69ABBE-AF60-6AD0-3347-B2EC34F8F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&amp;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6D655FD-05B2-7224-90A7-260773E5649D}"/>
              </a:ext>
            </a:extLst>
          </p:cNvPr>
          <p:cNvSpPr/>
          <p:nvPr/>
        </p:nvSpPr>
        <p:spPr>
          <a:xfrm>
            <a:off x="994938" y="674400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blind will see, the deaf will hear,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the dead will live again.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lame will leap, the dumb will speak,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the praises of the Lamb.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Mary, did you know?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Mary, did you know?</a:t>
            </a:r>
          </a:p>
        </p:txBody>
      </p:sp>
    </p:spTree>
    <p:extLst>
      <p:ext uri="{BB962C8B-B14F-4D97-AF65-F5344CB8AC3E}">
        <p14:creationId xmlns:p14="http://schemas.microsoft.com/office/powerpoint/2010/main" val="3022708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66DA26-4845-BFDF-561F-EA6F9F335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D4D89234-EA2D-FE9C-E2CB-51795DF0C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10FA9D5-905C-D90D-8F10-DA368518DEE1}"/>
              </a:ext>
            </a:extLst>
          </p:cNvPr>
          <p:cNvSpPr/>
          <p:nvPr/>
        </p:nvSpPr>
        <p:spPr>
          <a:xfrm>
            <a:off x="994938" y="674400"/>
            <a:ext cx="96089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is Lord of all creation?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would one day rule the nations?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know that your baby boy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is heaven′s perfect Lamb?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sleeping child you're holding </a:t>
            </a:r>
            <a:b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is the great “I am”.</a:t>
            </a:r>
          </a:p>
        </p:txBody>
      </p:sp>
    </p:spTree>
    <p:extLst>
      <p:ext uri="{BB962C8B-B14F-4D97-AF65-F5344CB8AC3E}">
        <p14:creationId xmlns:p14="http://schemas.microsoft.com/office/powerpoint/2010/main" val="868737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38A53-890B-FDC1-9C02-C6D069F9A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B9495FD2-C4E2-90F7-504E-61B9A5157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&amp; Ende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A390B0-A937-E62B-F488-A0B280E41DF8}"/>
              </a:ext>
            </a:extLst>
          </p:cNvPr>
          <p:cNvSpPr/>
          <p:nvPr/>
        </p:nvSpPr>
        <p:spPr>
          <a:xfrm>
            <a:off x="994938" y="674400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Mary, did you know?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Mary, did you know?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Mary, did you know?</a:t>
            </a:r>
          </a:p>
        </p:txBody>
      </p:sp>
    </p:spTree>
    <p:extLst>
      <p:ext uri="{BB962C8B-B14F-4D97-AF65-F5344CB8AC3E}">
        <p14:creationId xmlns:p14="http://schemas.microsoft.com/office/powerpoint/2010/main" val="1193410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Breitbild</PresentationFormat>
  <Paragraphs>53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20</cp:revision>
  <dcterms:created xsi:type="dcterms:W3CDTF">2021-02-13T13:45:06Z</dcterms:created>
  <dcterms:modified xsi:type="dcterms:W3CDTF">2024-12-13T15:54:31Z</dcterms:modified>
</cp:coreProperties>
</file>