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8" r:id="rId4"/>
    <p:sldId id="269" r:id="rId5"/>
    <p:sldId id="270" r:id="rId6"/>
    <p:sldId id="271" r:id="rId7"/>
    <p:sldId id="26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4" y="2151727"/>
            <a:ext cx="9686925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In Christ Alone</a:t>
            </a:r>
          </a:p>
          <a:p>
            <a:endParaRPr lang="de-DE" altLang="de-DE" sz="3200" b="1" dirty="0">
              <a:latin typeface="Arial" panose="020B0604020202020204" pitchFamily="34" charset="0"/>
            </a:endParaRPr>
          </a:p>
          <a:p>
            <a:r>
              <a:rPr lang="de-DE" altLang="de-DE" sz="3200" b="1" dirty="0">
                <a:latin typeface="Arial" panose="020B0604020202020204" pitchFamily="34" charset="0"/>
              </a:rPr>
              <a:t>       </a:t>
            </a:r>
            <a:r>
              <a:rPr lang="de-DE" altLang="de-DE" sz="3200" dirty="0">
                <a:latin typeface="Arial" panose="020B0604020202020204" pitchFamily="34" charset="0"/>
              </a:rPr>
              <a:t>Strophen 1 bis 4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A8905207-DC57-4022-B1A4-E3AE7181894C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Christ Alone,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551289"/>
            <a:ext cx="11113777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In Christ alone my hope is found,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He is my light, my strength, my song;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this Cornerstone, this solid Ground,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firm through the fiercest drought and storm.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What heights of love, what depths of peace,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when fears are stilled, when strivings cease!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My Comforter, my All in All,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here in the love of Christ I stand.</a:t>
            </a:r>
            <a:endParaRPr lang="de-DE" alt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506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Christ Alone,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551289"/>
            <a:ext cx="11113777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In Christ alone, who took on flesh,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fullness of God in helpless babe.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This gift of love and righteousness,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scorned by the ones He came to save: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till on that cross as Jesus died,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the wrath of God was satisfied –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for every sin on Him was laid;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here in the death of Christ I live.</a:t>
            </a:r>
            <a:endParaRPr lang="de-DE" alt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702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Christ Alone, Strophe 3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551289"/>
            <a:ext cx="11113777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There in the ground His body lay,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light of the world by darkness slain: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then bursting forth in glorious day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up from the grave He rose again!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And as He stands in victory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sin’s curse has lost its grip on me,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for I am His and He is mine –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bought with the precious blood of Christ.</a:t>
            </a:r>
            <a:endParaRPr lang="de-DE" alt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2928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Christ Alone, Strophe 4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551289"/>
            <a:ext cx="11113777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No guilt in life, no fear in death,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this is the power of Christ in me;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From life’s first cry to final breath,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Jesus commands my destiny.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No power of hell, no scheme of man,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can ever pluck me from His hand: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till He returns or calls me home,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  here in the power of Christ I’ll stand.</a:t>
            </a:r>
            <a:endParaRPr lang="de-DE" alt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767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312</Words>
  <Application>Microsoft Office PowerPoint</Application>
  <PresentationFormat>Breitbild</PresentationFormat>
  <Paragraphs>40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51</cp:revision>
  <dcterms:created xsi:type="dcterms:W3CDTF">2021-02-13T13:45:06Z</dcterms:created>
  <dcterms:modified xsi:type="dcterms:W3CDTF">2021-12-02T14:09:05Z</dcterms:modified>
</cp:coreProperties>
</file>