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Heart </a:t>
            </a:r>
            <a:r>
              <a:rPr lang="de-DE" altLang="de-DE" sz="3200" b="1" dirty="0" err="1">
                <a:latin typeface="Arial" panose="020B0604020202020204" pitchFamily="34" charset="0"/>
              </a:rPr>
              <a:t>of</a:t>
            </a:r>
            <a:r>
              <a:rPr lang="de-DE" altLang="de-DE" sz="3200" b="1" dirty="0">
                <a:latin typeface="Arial" panose="020B0604020202020204" pitchFamily="34" charset="0"/>
              </a:rPr>
              <a:t> Worship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Worship,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888242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When the music fades 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all is stripped away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and I simply come.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Longin</a:t>
            </a: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' just to bring 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something that's of worth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that will bless Your heart.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Worship,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887395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I'll bring You more than a song,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for a song in itself 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is not what You have required.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search much deeper within 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through the ways things appear,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You're looking into my heart.</a:t>
            </a:r>
          </a:p>
        </p:txBody>
      </p:sp>
    </p:spTree>
    <p:extLst>
      <p:ext uri="{BB962C8B-B14F-4D97-AF65-F5344CB8AC3E}">
        <p14:creationId xmlns:p14="http://schemas.microsoft.com/office/powerpoint/2010/main" val="24381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Worship,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887395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I'm </a:t>
            </a:r>
            <a:r>
              <a:rPr lang="en-US" altLang="de-DE" sz="3200" dirty="0" err="1">
                <a:latin typeface="Arial" panose="020B0604020202020204" pitchFamily="34" charset="0"/>
              </a:rPr>
              <a:t>comin</a:t>
            </a:r>
            <a:r>
              <a:rPr lang="en-US" altLang="de-DE" sz="3200" dirty="0">
                <a:latin typeface="Arial" panose="020B0604020202020204" pitchFamily="34" charset="0"/>
              </a:rPr>
              <a:t>' back to the heart of worship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and it's all about You,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it's all about You, Jesus.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I'm sorry, Lord, for the thing I've made it,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when it's all about You,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it's all about You, Jesus.</a:t>
            </a:r>
          </a:p>
        </p:txBody>
      </p:sp>
    </p:spTree>
    <p:extLst>
      <p:ext uri="{BB962C8B-B14F-4D97-AF65-F5344CB8AC3E}">
        <p14:creationId xmlns:p14="http://schemas.microsoft.com/office/powerpoint/2010/main" val="70781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Worship,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888242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King of endless worth,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no one could express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how much You deserve?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Though I'm weak and poor,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all I have is Yours,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every single breath.</a:t>
            </a:r>
          </a:p>
        </p:txBody>
      </p:sp>
    </p:spTree>
    <p:extLst>
      <p:ext uri="{BB962C8B-B14F-4D97-AF65-F5344CB8AC3E}">
        <p14:creationId xmlns:p14="http://schemas.microsoft.com/office/powerpoint/2010/main" val="174946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Worship,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887395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I'll bring You more than a song, 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for a song in itself 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is not what You have required.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search much deeper within 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through the ways things appear,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You're looking into my heart.</a:t>
            </a:r>
          </a:p>
        </p:txBody>
      </p:sp>
    </p:spTree>
    <p:extLst>
      <p:ext uri="{BB962C8B-B14F-4D97-AF65-F5344CB8AC3E}">
        <p14:creationId xmlns:p14="http://schemas.microsoft.com/office/powerpoint/2010/main" val="312381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Worship,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49" y="1782395"/>
            <a:ext cx="967951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I'm </a:t>
            </a:r>
            <a:r>
              <a:rPr lang="en-US" altLang="de-DE" sz="3200" dirty="0" err="1">
                <a:latin typeface="Arial" panose="020B0604020202020204" pitchFamily="34" charset="0"/>
              </a:rPr>
              <a:t>comin</a:t>
            </a:r>
            <a:r>
              <a:rPr lang="en-US" altLang="de-DE" sz="3200" dirty="0">
                <a:latin typeface="Arial" panose="020B0604020202020204" pitchFamily="34" charset="0"/>
              </a:rPr>
              <a:t>' back to the heart of worship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and it's all about You,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it's all about You, Jesus.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I'm sorry, Lord, for the thing I've made it,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when it's all about You,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it's all about You, Jesus.</a:t>
            </a:r>
            <a:endParaRPr lang="en-US" altLang="de-DE" sz="28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57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Worship, Refrain / Schuss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49" y="1782395"/>
            <a:ext cx="967951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I'm </a:t>
            </a:r>
            <a:r>
              <a:rPr lang="en-US" altLang="de-DE" sz="3200" dirty="0" err="1">
                <a:latin typeface="Arial" panose="020B0604020202020204" pitchFamily="34" charset="0"/>
              </a:rPr>
              <a:t>comin</a:t>
            </a:r>
            <a:r>
              <a:rPr lang="en-US" altLang="de-DE" sz="3200" dirty="0">
                <a:latin typeface="Arial" panose="020B0604020202020204" pitchFamily="34" charset="0"/>
              </a:rPr>
              <a:t>' back to the heart of worship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and it's all about You,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it's all about You, Jesus.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I'm sorry, Lord, for the thing I've made it,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when it's all about You,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it's all about You, Jesus,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yeah, all about You.</a:t>
            </a:r>
            <a:endParaRPr lang="en-US" altLang="de-DE" sz="28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99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Breitbild</PresentationFormat>
  <Paragraphs>24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26</cp:revision>
  <dcterms:created xsi:type="dcterms:W3CDTF">2021-02-13T13:45:06Z</dcterms:created>
  <dcterms:modified xsi:type="dcterms:W3CDTF">2023-12-29T12:00:09Z</dcterms:modified>
</cp:coreProperties>
</file>