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340" r:id="rId3"/>
    <p:sldId id="345" r:id="rId4"/>
    <p:sldId id="346" r:id="rId5"/>
    <p:sldId id="349" r:id="rId6"/>
    <p:sldId id="350" r:id="rId7"/>
    <p:sldId id="356" r:id="rId8"/>
    <p:sldId id="351" r:id="rId9"/>
    <p:sldId id="353" r:id="rId10"/>
    <p:sldId id="369" r:id="rId11"/>
    <p:sldId id="370" r:id="rId12"/>
    <p:sldId id="359" r:id="rId13"/>
    <p:sldId id="360" r:id="rId14"/>
    <p:sldId id="371" r:id="rId15"/>
    <p:sldId id="372" r:id="rId16"/>
    <p:sldId id="363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-Joachim Blomberg" initials="HB" lastIdx="1" clrIdx="0">
    <p:extLst>
      <p:ext uri="{19B8F6BF-5375-455C-9EA6-DF929625EA0E}">
        <p15:presenceInfo xmlns:p15="http://schemas.microsoft.com/office/powerpoint/2012/main" userId="3b56bf30a0d9cd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4C66"/>
    <a:srgbClr val="99BDE1"/>
    <a:srgbClr val="A5C0DD"/>
    <a:srgbClr val="8BC394"/>
    <a:srgbClr val="0F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5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03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69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88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2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0"/>
            <a:ext cx="8879133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Rose of Sharon,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Rose von Sharon,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Righteous Son,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gerechte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Sohn,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Three-in-one,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Dreieinige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  <a:endParaRPr kumimoji="0" lang="en-US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1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Bridge A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5350" y="1452048"/>
            <a:ext cx="8879133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You are holy and eternal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heilig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und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ewig</a:t>
            </a:r>
            <a:endParaRPr lang="en-US" altLang="de-DE" sz="20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and forever You will reign.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Du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wirst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für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immer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herrschen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Every knee will bow before You,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Jedes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Knie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wird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sich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vor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Dir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beugen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every tongue will confess Your name.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jede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Zunge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Namen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bekennen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69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95350" y="1452048"/>
            <a:ext cx="8736119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All the angels give You glory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 Engel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geben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Dir die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Ehre</a:t>
            </a:r>
            <a:endParaRPr lang="en-US" altLang="de-DE" sz="20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as they stand before Your throne.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vor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deinem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Thron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And here on Earth we gather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auf 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Erde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versammeln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to declare Your name alone.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einzig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deinen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Namen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zu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verkünden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8909763B-6346-4468-ADAD-EF80A87A1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Bridge B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4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4"/>
            <a:ext cx="11087266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Creator God, He is Yahweh</a:t>
            </a: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b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Erschaffender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Gott,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Great I am, He is Yahweh.</a:t>
            </a:r>
            <a:b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großartige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“Ich bin”,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Lord of All, He is Yahweh.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Herr über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</p:txBody>
      </p:sp>
    </p:spTree>
    <p:extLst>
      <p:ext uri="{BB962C8B-B14F-4D97-AF65-F5344CB8AC3E}">
        <p14:creationId xmlns:p14="http://schemas.microsoft.com/office/powerpoint/2010/main" val="60759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2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0"/>
            <a:ext cx="8879133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Rose of Sharon,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Rose von Sharon,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Righteous Son,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gerechte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Sohn,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Three-in-one,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Dreieinige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  <a:endParaRPr kumimoji="0" lang="en-US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5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47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82ED924-6A28-4F8D-B562-5C186E6E7365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1a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5350" y="1452048"/>
            <a:ext cx="8879133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moving on the waters?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bewegt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sich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über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das Wasser?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holding up the moon?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hält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den Mond 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fest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peeling back the darkness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Wer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zieht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die </a:t>
            </a:r>
            <a:r>
              <a:rPr kumimoji="0" lang="en-US" alt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Dunkelheit</a:t>
            </a:r>
            <a:r>
              <a:rPr kumimoji="0" lang="en-US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ab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with the burning light of noon?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de-DE" altLang="de-DE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mit dem brennenden Licht des Mittags?</a:t>
            </a:r>
          </a:p>
        </p:txBody>
      </p:sp>
    </p:spTree>
    <p:extLst>
      <p:ext uri="{BB962C8B-B14F-4D97-AF65-F5344CB8AC3E}">
        <p14:creationId xmlns:p14="http://schemas.microsoft.com/office/powerpoint/2010/main" val="104887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1b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5350" y="1452048"/>
            <a:ext cx="8879133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standing on the mountains?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steht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auf den Bergen?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on the earth below?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unten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auf dem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Erdboden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bigger than the heavens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größer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die Himmel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and the lover of my soul?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Liebende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meiner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Seele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273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4"/>
            <a:ext cx="11087266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Creator God, He is Yahweh</a:t>
            </a: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b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Erschaffender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Gott,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Great I am, He is Yahweh.</a:t>
            </a:r>
            <a:b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großartige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“Ich bin”,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Lord of All, He is Yahweh.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Herr über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</p:txBody>
      </p:sp>
    </p:spTree>
    <p:extLst>
      <p:ext uri="{BB962C8B-B14F-4D97-AF65-F5344CB8AC3E}">
        <p14:creationId xmlns:p14="http://schemas.microsoft.com/office/powerpoint/2010/main" val="41277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2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0"/>
            <a:ext cx="8879133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Rose of Sharon,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Rose von Sharon,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Righteous Son,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gerechte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Sohn,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Three-in-one, He is Yahweh.</a:t>
            </a:r>
            <a:br>
              <a:rPr kumimoji="0" lang="en-US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Dreieinige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  <a:endParaRPr kumimoji="0" lang="en-US" altLang="de-DE" sz="2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8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95350" y="1452048"/>
            <a:ext cx="8879133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He that makes me happy?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Er, 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mich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glücklich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macht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He that gives me peace?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er, der mir Frieden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gibt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He that brings me comfort?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Er, der mir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Trost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bringt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and turns the bitter into sweet?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und das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Bittere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in das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Süße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umwandelt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kumimoji="0" lang="en-US" altLang="de-DE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44B86757-82E0-483B-82E5-2B6DDED3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2a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7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95350" y="1452048"/>
            <a:ext cx="8879133" cy="395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stirring up my passion?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bewegt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meine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Leidenschaft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rising up in me?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erhebt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sich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in mir?</a:t>
            </a:r>
          </a:p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Who is filling up my hunger?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stillt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meinen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Hunger?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with everything I need?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allem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was ich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brauche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102E16FC-9FF1-448C-98B0-AA39A9771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2b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0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56134"/>
            <a:ext cx="11087266" cy="291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Creator God, He is Yahweh</a:t>
            </a: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b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Erschaffender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Gott,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Great I am, He is Yahweh.</a:t>
            </a:r>
            <a:br>
              <a:rPr lang="en-US" altLang="de-DE" sz="20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großartige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“Ich bin”,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225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The Lord of All, He is Yahweh.</a:t>
            </a:r>
            <a:br>
              <a:rPr kumimoji="0" lang="en-US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Herr über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alles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er </a:t>
            </a:r>
            <a:r>
              <a:rPr lang="en-US" altLang="de-DE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  <a:r>
              <a:rPr lang="en-US" altLang="de-DE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Yahweh.</a:t>
            </a:r>
          </a:p>
        </p:txBody>
      </p:sp>
    </p:spTree>
    <p:extLst>
      <p:ext uri="{BB962C8B-B14F-4D97-AF65-F5344CB8AC3E}">
        <p14:creationId xmlns:p14="http://schemas.microsoft.com/office/powerpoint/2010/main" val="224285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780</Words>
  <Application>Microsoft Office PowerPoint</Application>
  <PresentationFormat>Breitbild</PresentationFormat>
  <Paragraphs>57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1_Office</vt:lpstr>
      <vt:lpstr>2_Office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Hans-Joachim Blomberg</dc:creator>
  <cp:lastModifiedBy>Hans-Joachim Blomberg</cp:lastModifiedBy>
  <cp:revision>77</cp:revision>
  <dcterms:created xsi:type="dcterms:W3CDTF">2021-02-07T13:20:04Z</dcterms:created>
  <dcterms:modified xsi:type="dcterms:W3CDTF">2021-10-15T16:40:57Z</dcterms:modified>
</cp:coreProperties>
</file>