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B86C6-3050-4E10-A9C8-562E50DA01FF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31B8-0A72-466F-AE5E-FB99405FB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Er kommt (auf den Flügeln des Windes)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den Flügeln des Windes,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auf den Wolken kommt 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 Gestalt eines Kindes, kommt der Herr.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kam als der Erlöser,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er kommt in unsre Zeit.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er wird kommen in großer Herrlichkeit.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8A089C-2F89-5085-CD3C-2617F9613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75E55E59-AA7A-C5BC-F5CD-5FE4985F8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2D6D11E-4AE2-2FC8-5218-032E2A98325C}"/>
              </a:ext>
            </a:extLst>
          </p:cNvPr>
          <p:cNvSpPr/>
          <p:nvPr/>
        </p:nvSpPr>
        <p:spPr>
          <a:xfrm>
            <a:off x="895350" y="1659285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kommt durch die Zeit,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macht euch auf, seid bereit.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kommt in der Nacht,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findet jeden, der wacht.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kommt in die Welt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und er schlägt auf sein Zelt unter uns.</a:t>
            </a:r>
          </a:p>
        </p:txBody>
      </p:sp>
    </p:spTree>
    <p:extLst>
      <p:ext uri="{BB962C8B-B14F-4D97-AF65-F5344CB8AC3E}">
        <p14:creationId xmlns:p14="http://schemas.microsoft.com/office/powerpoint/2010/main" val="2835483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1EBAA-AA84-AF5B-EE94-87D828FFD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61A13DD0-55CF-1698-E6D1-55AEB4EAC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1843C70-ABA9-24C9-FE88-102779C0F3A5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Ehre sei Gott in der Höhe,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er steigt hinab in die Tiefe.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Ehre sei Gott, der uns seinen Frieden bringt.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Ehre sei Gott in der Höhe,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er steigt hinab in die Tiefe.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Ehre sei Gott, der uns seinen Frieden bringt. </a:t>
            </a:r>
          </a:p>
        </p:txBody>
      </p:sp>
    </p:spTree>
    <p:extLst>
      <p:ext uri="{BB962C8B-B14F-4D97-AF65-F5344CB8AC3E}">
        <p14:creationId xmlns:p14="http://schemas.microsoft.com/office/powerpoint/2010/main" val="3544745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2AECD-8ECF-6CAD-64E3-60E3713EB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1E4B0701-DA0D-6E8D-50AD-8949E7B1A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499DBB8-3C3C-F614-D1DE-31F17F4BDCA8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wohnt, wo man ihn einlässt,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vor der Tür klopft er an.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Wo man ihn den Herrn sein lässt, kommt er an.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will uns Leben geben,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wie ein Mahl, wie ein Fest.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Und das Brot dieses Lebens ist er selbst.</a:t>
            </a:r>
          </a:p>
        </p:txBody>
      </p:sp>
    </p:spTree>
    <p:extLst>
      <p:ext uri="{BB962C8B-B14F-4D97-AF65-F5344CB8AC3E}">
        <p14:creationId xmlns:p14="http://schemas.microsoft.com/office/powerpoint/2010/main" val="685114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2D81E-032C-B8A1-4FB1-B2E8AE426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8456934E-B661-2E0F-8F19-1840B6EBF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B6D80FA-F556-EE2F-DE9E-C624DABBB245}"/>
              </a:ext>
            </a:extLst>
          </p:cNvPr>
          <p:cNvSpPr/>
          <p:nvPr/>
        </p:nvSpPr>
        <p:spPr>
          <a:xfrm>
            <a:off x="895350" y="1659285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kommt durch die Zeit,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macht euch auf, seid bereit.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kommt in der Nacht,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findet jeden, der wacht.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kommt in die Welt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und er schlägt auf sein Zelt unter uns.</a:t>
            </a:r>
          </a:p>
        </p:txBody>
      </p:sp>
    </p:spTree>
    <p:extLst>
      <p:ext uri="{BB962C8B-B14F-4D97-AF65-F5344CB8AC3E}">
        <p14:creationId xmlns:p14="http://schemas.microsoft.com/office/powerpoint/2010/main" val="295010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638DAD-3652-1E01-8985-5FE74AC58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DBAC2A04-0E8C-C7AD-8DE7-981F6BD8C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2F566BB-3848-806F-C6FE-792E5E7BF17C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Ehre sei Gott in der Höhe,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er steigt hinab in die Tiefe.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Ehre sei Gott, der uns seinen Frieden bringt.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Ehre sei Gott in der Höhe,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er steigt hinab in die Tiefe.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Ehre sei Gott, der uns seinen Frieden bringt. </a:t>
            </a:r>
          </a:p>
        </p:txBody>
      </p:sp>
    </p:spTree>
    <p:extLst>
      <p:ext uri="{BB962C8B-B14F-4D97-AF65-F5344CB8AC3E}">
        <p14:creationId xmlns:p14="http://schemas.microsoft.com/office/powerpoint/2010/main" val="3667941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Breitbild</PresentationFormat>
  <Paragraphs>53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24</cp:revision>
  <dcterms:created xsi:type="dcterms:W3CDTF">2021-02-13T13:45:06Z</dcterms:created>
  <dcterms:modified xsi:type="dcterms:W3CDTF">2024-12-13T16:05:43Z</dcterms:modified>
</cp:coreProperties>
</file>