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Blessed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be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your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name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Blessed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1536174"/>
            <a:ext cx="96089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</a:rPr>
              <a:t>Blessed be your name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i="1" dirty="0" err="1">
                <a:latin typeface="Arial" panose="020B0604020202020204" pitchFamily="34" charset="0"/>
              </a:rPr>
              <a:t>Gesegnet</a:t>
            </a:r>
            <a:r>
              <a:rPr lang="en-US" altLang="de-DE" sz="2400" i="1" dirty="0">
                <a:latin typeface="Arial" panose="020B0604020202020204" pitchFamily="34" charset="0"/>
              </a:rPr>
              <a:t> sei </a:t>
            </a:r>
            <a:r>
              <a:rPr lang="en-US" altLang="de-DE" sz="2400" i="1" dirty="0" err="1">
                <a:latin typeface="Arial" panose="020B0604020202020204" pitchFamily="34" charset="0"/>
              </a:rPr>
              <a:t>dein</a:t>
            </a:r>
            <a:r>
              <a:rPr lang="en-US" altLang="de-DE" sz="2400" i="1" dirty="0">
                <a:latin typeface="Arial" panose="020B0604020202020204" pitchFamily="34" charset="0"/>
              </a:rPr>
              <a:t> Name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in the land that is plentiful,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i="1" dirty="0" err="1">
                <a:latin typeface="Arial" panose="020B0604020202020204" pitchFamily="34" charset="0"/>
              </a:rPr>
              <a:t>im</a:t>
            </a:r>
            <a:r>
              <a:rPr lang="en-US" altLang="de-DE" sz="2400" i="1" dirty="0">
                <a:latin typeface="Arial" panose="020B0604020202020204" pitchFamily="34" charset="0"/>
              </a:rPr>
              <a:t> Land der </a:t>
            </a:r>
            <a:r>
              <a:rPr lang="en-US" altLang="de-DE" sz="2400" i="1" dirty="0" err="1">
                <a:latin typeface="Arial" panose="020B0604020202020204" pitchFamily="34" charset="0"/>
              </a:rPr>
              <a:t>Reichhaltigkeit</a:t>
            </a:r>
            <a:r>
              <a:rPr lang="en-US" altLang="de-DE" sz="2400" i="1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</a:rPr>
              <a:t>where your streams of abundance flow,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i="1" dirty="0">
                <a:latin typeface="Arial" panose="020B0604020202020204" pitchFamily="34" charset="0"/>
              </a:rPr>
              <a:t>wo </a:t>
            </a:r>
            <a:r>
              <a:rPr lang="en-US" altLang="de-DE" sz="2400" i="1" dirty="0" err="1">
                <a:latin typeface="Arial" panose="020B0604020202020204" pitchFamily="34" charset="0"/>
              </a:rPr>
              <a:t>deine</a:t>
            </a:r>
            <a:r>
              <a:rPr lang="en-US" altLang="de-DE" sz="2400" i="1" dirty="0">
                <a:latin typeface="Arial" panose="020B0604020202020204" pitchFamily="34" charset="0"/>
              </a:rPr>
              <a:t> </a:t>
            </a:r>
            <a:r>
              <a:rPr lang="en-US" altLang="de-DE" sz="2400" i="1" dirty="0" err="1">
                <a:latin typeface="Arial" panose="020B0604020202020204" pitchFamily="34" charset="0"/>
              </a:rPr>
              <a:t>Ströme</a:t>
            </a:r>
            <a:r>
              <a:rPr lang="en-US" altLang="de-DE" sz="2400" i="1" dirty="0">
                <a:latin typeface="Arial" panose="020B0604020202020204" pitchFamily="34" charset="0"/>
              </a:rPr>
              <a:t> des </a:t>
            </a:r>
            <a:r>
              <a:rPr lang="en-US" altLang="de-DE" sz="2400" i="1" dirty="0" err="1">
                <a:latin typeface="Arial" panose="020B0604020202020204" pitchFamily="34" charset="0"/>
              </a:rPr>
              <a:t>Überflusses</a:t>
            </a:r>
            <a:r>
              <a:rPr lang="en-US" altLang="de-DE" sz="2400" i="1" dirty="0">
                <a:latin typeface="Arial" panose="020B0604020202020204" pitchFamily="34" charset="0"/>
              </a:rPr>
              <a:t> </a:t>
            </a:r>
            <a:r>
              <a:rPr lang="en-US" altLang="de-DE" sz="2400" i="1" dirty="0" err="1">
                <a:latin typeface="Arial" panose="020B0604020202020204" pitchFamily="34" charset="0"/>
              </a:rPr>
              <a:t>fließen</a:t>
            </a:r>
            <a:r>
              <a:rPr lang="en-US" altLang="de-DE" sz="2400" i="1" dirty="0">
                <a:latin typeface="Arial" panose="020B0604020202020204" pitchFamily="34" charset="0"/>
              </a:rPr>
              <a:t>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blessed be your name!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i="1" dirty="0" err="1">
                <a:latin typeface="Arial" panose="020B0604020202020204" pitchFamily="34" charset="0"/>
              </a:rPr>
              <a:t>gesegnet</a:t>
            </a:r>
            <a:r>
              <a:rPr lang="en-US" altLang="de-DE" sz="2400" i="1" dirty="0">
                <a:latin typeface="Arial" panose="020B0604020202020204" pitchFamily="34" charset="0"/>
              </a:rPr>
              <a:t> sei </a:t>
            </a:r>
            <a:r>
              <a:rPr lang="en-US" altLang="de-DE" sz="2400" i="1" dirty="0" err="1">
                <a:latin typeface="Arial" panose="020B0604020202020204" pitchFamily="34" charset="0"/>
              </a:rPr>
              <a:t>dein</a:t>
            </a:r>
            <a:r>
              <a:rPr lang="en-US" altLang="de-DE" sz="2400" i="1" dirty="0">
                <a:latin typeface="Arial" panose="020B0604020202020204" pitchFamily="34" charset="0"/>
              </a:rPr>
              <a:t> Name!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Blessed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1536174"/>
            <a:ext cx="96089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</a:rPr>
              <a:t>Blessed be your name,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i="1" dirty="0" err="1">
                <a:latin typeface="Arial" panose="020B0604020202020204" pitchFamily="34" charset="0"/>
              </a:rPr>
              <a:t>Gesegnet</a:t>
            </a:r>
            <a:r>
              <a:rPr lang="en-US" altLang="de-DE" sz="2400" i="1" dirty="0">
                <a:latin typeface="Arial" panose="020B0604020202020204" pitchFamily="34" charset="0"/>
              </a:rPr>
              <a:t> sei </a:t>
            </a:r>
            <a:r>
              <a:rPr lang="en-US" altLang="de-DE" sz="2400" i="1" dirty="0" err="1">
                <a:latin typeface="Arial" panose="020B0604020202020204" pitchFamily="34" charset="0"/>
              </a:rPr>
              <a:t>dein</a:t>
            </a:r>
            <a:r>
              <a:rPr lang="en-US" altLang="de-DE" sz="2400" i="1" dirty="0">
                <a:latin typeface="Arial" panose="020B0604020202020204" pitchFamily="34" charset="0"/>
              </a:rPr>
              <a:t> Name,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when I´m found in the desert place,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i="1" dirty="0">
                <a:latin typeface="Arial" panose="020B0604020202020204" pitchFamily="34" charset="0"/>
              </a:rPr>
              <a:t>in </a:t>
            </a:r>
            <a:r>
              <a:rPr lang="en-US" altLang="de-DE" sz="2400" i="1" dirty="0" err="1">
                <a:latin typeface="Arial" panose="020B0604020202020204" pitchFamily="34" charset="0"/>
              </a:rPr>
              <a:t>Momenten</a:t>
            </a:r>
            <a:r>
              <a:rPr lang="en-US" altLang="de-DE" sz="2400" i="1" dirty="0">
                <a:latin typeface="Arial" panose="020B0604020202020204" pitchFamily="34" charset="0"/>
              </a:rPr>
              <a:t> der </a:t>
            </a:r>
            <a:r>
              <a:rPr lang="en-US" altLang="de-DE" sz="2400" i="1" dirty="0" err="1">
                <a:latin typeface="Arial" panose="020B0604020202020204" pitchFamily="34" charset="0"/>
              </a:rPr>
              <a:t>Einsamkeit</a:t>
            </a:r>
            <a:r>
              <a:rPr lang="en-US" altLang="de-DE" sz="2400" i="1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</a:rPr>
              <a:t>though I walk through the wilderness,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i="1" dirty="0" err="1">
                <a:latin typeface="Arial" panose="020B0604020202020204" pitchFamily="34" charset="0"/>
              </a:rPr>
              <a:t>selbst</a:t>
            </a:r>
            <a:r>
              <a:rPr lang="en-US" altLang="de-DE" sz="2400" i="1" dirty="0">
                <a:latin typeface="Arial" panose="020B0604020202020204" pitchFamily="34" charset="0"/>
              </a:rPr>
              <a:t> </a:t>
            </a:r>
            <a:r>
              <a:rPr lang="en-US" altLang="de-DE" sz="2400" i="1" dirty="0" err="1">
                <a:latin typeface="Arial" panose="020B0604020202020204" pitchFamily="34" charset="0"/>
              </a:rPr>
              <a:t>wenn</a:t>
            </a:r>
            <a:r>
              <a:rPr lang="en-US" altLang="de-DE" sz="2400" i="1" dirty="0">
                <a:latin typeface="Arial" panose="020B0604020202020204" pitchFamily="34" charset="0"/>
              </a:rPr>
              <a:t> ich </a:t>
            </a:r>
            <a:r>
              <a:rPr lang="en-US" altLang="de-DE" sz="2400" i="1" dirty="0" err="1">
                <a:latin typeface="Arial" panose="020B0604020202020204" pitchFamily="34" charset="0"/>
              </a:rPr>
              <a:t>orientierungslos</a:t>
            </a:r>
            <a:r>
              <a:rPr lang="en-US" altLang="de-DE" sz="2400" i="1" dirty="0">
                <a:latin typeface="Arial" panose="020B0604020202020204" pitchFamily="34" charset="0"/>
              </a:rPr>
              <a:t> bin,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blessed be your name!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i="1" dirty="0" err="1">
                <a:latin typeface="Arial" panose="020B0604020202020204" pitchFamily="34" charset="0"/>
              </a:rPr>
              <a:t>gesegnet</a:t>
            </a:r>
            <a:r>
              <a:rPr lang="en-US" altLang="de-DE" sz="2400" i="1" dirty="0">
                <a:latin typeface="Arial" panose="020B0604020202020204" pitchFamily="34" charset="0"/>
              </a:rPr>
              <a:t> sei </a:t>
            </a:r>
            <a:r>
              <a:rPr lang="en-US" altLang="de-DE" sz="2400" i="1" dirty="0" err="1">
                <a:latin typeface="Arial" panose="020B0604020202020204" pitchFamily="34" charset="0"/>
              </a:rPr>
              <a:t>dein</a:t>
            </a:r>
            <a:r>
              <a:rPr lang="en-US" altLang="de-DE" sz="2400" i="1" dirty="0">
                <a:latin typeface="Arial" panose="020B0604020202020204" pitchFamily="34" charset="0"/>
              </a:rPr>
              <a:t> Name!</a:t>
            </a:r>
          </a:p>
        </p:txBody>
      </p:sp>
    </p:spTree>
    <p:extLst>
      <p:ext uri="{BB962C8B-B14F-4D97-AF65-F5344CB8AC3E}">
        <p14:creationId xmlns:p14="http://schemas.microsoft.com/office/powerpoint/2010/main" val="1696056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Breitbild</PresentationFormat>
  <Paragraphs>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16</cp:revision>
  <dcterms:created xsi:type="dcterms:W3CDTF">2021-02-13T13:45:06Z</dcterms:created>
  <dcterms:modified xsi:type="dcterms:W3CDTF">2021-06-24T13:28:56Z</dcterms:modified>
</cp:coreProperties>
</file>