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5" r:id="rId4"/>
    <p:sldId id="259" r:id="rId5"/>
    <p:sldId id="266" r:id="rId6"/>
    <p:sldId id="267" r:id="rId7"/>
    <p:sldId id="268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10.000 </a:t>
            </a:r>
            <a:r>
              <a:rPr lang="de-DE" altLang="de-DE" sz="3200" b="1" dirty="0" err="1">
                <a:latin typeface="Arial" panose="020B0604020202020204" pitchFamily="34" charset="0"/>
              </a:rPr>
              <a:t>Reasons</a:t>
            </a:r>
            <a:r>
              <a:rPr lang="de-DE" altLang="de-DE" sz="3200" b="1" dirty="0">
                <a:latin typeface="Arial" panose="020B0604020202020204" pitchFamily="34" charset="0"/>
              </a:rPr>
              <a:t> (</a:t>
            </a:r>
            <a:r>
              <a:rPr lang="de-DE" altLang="de-DE" sz="3200" b="1" dirty="0" err="1">
                <a:latin typeface="Arial" panose="020B0604020202020204" pitchFamily="34" charset="0"/>
              </a:rPr>
              <a:t>Bless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Lord)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79781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Bless the Lord, oh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oh,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worship His Holy name.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Sing like never before,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I′ll worship Your Holy name.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3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sun comes up, it's a new day dawning.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It′s time to sing Your song again.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Whatever may pass, and whatever lies before me,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let me be singing when the evening comes.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Bless the Lord, oh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oh,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worship His Holy name.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Sing like never before,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I′ll worship Your Holy name.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99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rich in love, and You′re slow to anger,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Your name is great, and Your heart is kind.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For all Your goodness I will keep on singing,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ten thousand reasons for my heart to find.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7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Bless the Lord, oh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oh,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worship His Holy name.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Sing like never before,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I′ll worship Your Holy name.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0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on that day when my strength is failing,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the end draws near and my time has come.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Still my soul will sing Your praise unending,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ten thousand years and then forevermore.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9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13063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Bless the Lord, oh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oh, oh,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worship His Holy name.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Sing like never before, oh, my soul,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and worship Your Holy name,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and worship Your Holy name,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and worship Your Holy name.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9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Breitbild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25</cp:revision>
  <dcterms:created xsi:type="dcterms:W3CDTF">2021-02-13T13:45:06Z</dcterms:created>
  <dcterms:modified xsi:type="dcterms:W3CDTF">2023-11-12T13:38:10Z</dcterms:modified>
</cp:coreProperties>
</file>