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Alles auf diesem Tisch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auf diesem Tisch,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108621"/>
            <a:ext cx="11001375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Nudeln in Tomatensoße,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Pizza oder Käsebrote,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Pfannekuchen mit Spinat,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Schnitzel, Spätzle, Blattsalat,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Möhren, Paprika, Tomaten,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Petersilie aus dem Garten,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Fische aus dem Meer –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manches mag ich nicht so sehr.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auf diesem Tisch, Refrain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861519"/>
            <a:ext cx="11001375" cy="313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Aber DANKE sag ich für alles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auf diesem Tisch –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es ist für mich.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dass ich satt werde,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für diese Erde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DANKE für dich.</a:t>
            </a:r>
          </a:p>
        </p:txBody>
      </p:sp>
    </p:spTree>
    <p:extLst>
      <p:ext uri="{BB962C8B-B14F-4D97-AF65-F5344CB8AC3E}">
        <p14:creationId xmlns:p14="http://schemas.microsoft.com/office/powerpoint/2010/main" val="128854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auf diesem Tisch,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11001375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Cordon bleu und Schweinebraten,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Grießbrei, Eier, Schokoladensoße,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Wasser, Milch, Pralinen,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Nüsse, Samen und Rosinen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Apfel, Birne und Banane,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Käse, Marmelade, Sahne,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Krebse aus dem Fluss? –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Ess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ich nur, wenn ich das muss!</a:t>
            </a:r>
          </a:p>
        </p:txBody>
      </p:sp>
    </p:spTree>
    <p:extLst>
      <p:ext uri="{BB962C8B-B14F-4D97-AF65-F5344CB8AC3E}">
        <p14:creationId xmlns:p14="http://schemas.microsoft.com/office/powerpoint/2010/main" val="1792099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auf diesem Tisch, Refrain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108621"/>
            <a:ext cx="11001375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Aber DANKE sag ich für alles auf diesem Tisch –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es ist für mich.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dass ich satt werde, für diese Erde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DANKE für dich!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all die Sachen, die mich starken machen,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groß und gesund.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 für Sonne und Regen, für all den Segen,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Welt ist bunt.</a:t>
            </a:r>
          </a:p>
        </p:txBody>
      </p:sp>
    </p:spTree>
    <p:extLst>
      <p:ext uri="{BB962C8B-B14F-4D97-AF65-F5344CB8AC3E}">
        <p14:creationId xmlns:p14="http://schemas.microsoft.com/office/powerpoint/2010/main" val="3152628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auf diesem Tisch, Refrain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108621"/>
            <a:ext cx="11001375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Aber DANKE sag ich für alles auf diesem Tisch –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es ist für mich.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DANKE, dass ich satt werde, für diese Erde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DANKE für dich!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Alles auf diesem Tisch ist lecker und frisch.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freu mich drauf.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bitte um deinen Segen, du hast es gegeben,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jetzt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ess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ich`s auf!</a:t>
            </a:r>
          </a:p>
        </p:txBody>
      </p:sp>
    </p:spTree>
    <p:extLst>
      <p:ext uri="{BB962C8B-B14F-4D97-AF65-F5344CB8AC3E}">
        <p14:creationId xmlns:p14="http://schemas.microsoft.com/office/powerpoint/2010/main" val="263020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Breitbild</PresentationFormat>
  <Paragraphs>26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2024-09-26T15:28:30Z</dcterms:modified>
</cp:coreProperties>
</file>