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Die sind zu beneiden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535900"/>
            <a:ext cx="9608997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sind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durch Gottes Geist ihre Armut erkennen -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sie werden in Gottes Reich erwartet.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sind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Trauer und Leiden ertragen -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sie sollen getröstet werden.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sind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auf Gewalt und auf Bitterkeit verzichten -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sie werden Macht und Einfluss besitzen.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sind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sich nach Gerechtigkeit sehnen - 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ihre Sehnsucht wird gestillt.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535900"/>
            <a:ext cx="9608997" cy="4689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Ihr seid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wenn ihr verfolgt und verachtet werdet,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wenn man Lügen über euch verbreitet,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nur weil ihr zu Gott gehört.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Freuet euch, freut euch,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freuet euch,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denn der Lohn, der euch erwartet, ist groß.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Freuet euch, freut euch,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freuet euch,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denn der Lohn, der euch erwartet, ist groß.</a:t>
            </a:r>
          </a:p>
        </p:txBody>
      </p:sp>
    </p:spTree>
    <p:extLst>
      <p:ext uri="{BB962C8B-B14F-4D97-AF65-F5344CB8AC3E}">
        <p14:creationId xmlns:p14="http://schemas.microsoft.com/office/powerpoint/2010/main" val="339969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535900"/>
            <a:ext cx="9608997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sind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deren Herzen nicht verhärtet sind -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sie werden Barmherzigkeit erleben.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sind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deren Denken und Fühlen rein ist -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sie werden Gott sehen.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sind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auf der Erde Frieden um sich verbreiten -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Gott wird sie seine Kinder nennen.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sind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verfolgt werden, weil sie das Richtige tun - 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sie werden in Gottes Reich erwartet.</a:t>
            </a:r>
          </a:p>
        </p:txBody>
      </p:sp>
    </p:spTree>
    <p:extLst>
      <p:ext uri="{BB962C8B-B14F-4D97-AF65-F5344CB8AC3E}">
        <p14:creationId xmlns:p14="http://schemas.microsoft.com/office/powerpoint/2010/main" val="89375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591538" y="535900"/>
            <a:ext cx="9608997" cy="4689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Ihr seid zu beneiden,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wenn ihr verfolgt und verachtet werdet,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wenn man Lügen über euch verbreitet,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nur weil ihr zu Gott gehört.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Freuet euch, freut euch,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freuet euch,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denn der Lohn, der euch erwartet, ist groß.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Freuet euch, freut euch,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freuet euch,</a:t>
            </a:r>
            <a:b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8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denn der Lohn, der euch erwartet, ist groß.</a:t>
            </a:r>
          </a:p>
        </p:txBody>
      </p:sp>
    </p:spTree>
    <p:extLst>
      <p:ext uri="{BB962C8B-B14F-4D97-AF65-F5344CB8AC3E}">
        <p14:creationId xmlns:p14="http://schemas.microsoft.com/office/powerpoint/2010/main" val="312506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Breitbild</PresentationFormat>
  <Paragraphs>21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13</cp:revision>
  <dcterms:created xsi:type="dcterms:W3CDTF">2021-02-13T13:45:06Z</dcterms:created>
  <dcterms:modified xsi:type="dcterms:W3CDTF">2022-07-19T22:45:46Z</dcterms:modified>
</cp:coreProperties>
</file>