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Schuldlos schuldig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„Singt von Jesus“, Band 3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204,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 war noch nie so dunkel, nie so kalt,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ein Kreuz auf einem Hügel,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starres Schweigen, Hohn und Spott.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Die Liebe stirbt an Gleichmut und Gewalt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flüstert leise Worte: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Warum bist du fort, mein Gott?</a:t>
            </a:r>
            <a:endParaRPr lang="de-DE" altLang="de-DE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Schuldlos schuldig und verraten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hängst du zwischen Gott und Welt.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Bist in unsern Krieg geraten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 der ewig hält. </a:t>
            </a:r>
          </a:p>
        </p:txBody>
      </p:sp>
    </p:spTree>
    <p:extLst>
      <p:ext uri="{BB962C8B-B14F-4D97-AF65-F5344CB8AC3E}">
        <p14:creationId xmlns:p14="http://schemas.microsoft.com/office/powerpoint/2010/main" val="2688895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stirbst an satter Überheblichkeit,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tausend schalen Träumen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einer selbstgerechten Welt.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Du stirbst an stolzer Gottvergessenheit,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an selbsterdachten Zielen,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falschen Wegen, ungezählt.</a:t>
            </a:r>
          </a:p>
        </p:txBody>
      </p:sp>
    </p:spTree>
    <p:extLst>
      <p:ext uri="{BB962C8B-B14F-4D97-AF65-F5344CB8AC3E}">
        <p14:creationId xmlns:p14="http://schemas.microsoft.com/office/powerpoint/2010/main" val="2702990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Schuldlos schuldig und verraten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hängst du zwischen Gott und Welt.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Bist in unsern Krieg geraten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 der ewig hält. </a:t>
            </a:r>
          </a:p>
        </p:txBody>
      </p:sp>
    </p:spTree>
    <p:extLst>
      <p:ext uri="{BB962C8B-B14F-4D97-AF65-F5344CB8AC3E}">
        <p14:creationId xmlns:p14="http://schemas.microsoft.com/office/powerpoint/2010/main" val="1324338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Es war noch nie so dunkel, nie so kalt.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Doch so bricht Gottes Gnade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heiß in unsre kühle Welt.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Liebe besiegt gewaltig die Gewalt.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Wir feiern die Versöhnung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zwischen Gott und seiner Welt. </a:t>
            </a:r>
          </a:p>
        </p:txBody>
      </p:sp>
    </p:spTree>
    <p:extLst>
      <p:ext uri="{BB962C8B-B14F-4D97-AF65-F5344CB8AC3E}">
        <p14:creationId xmlns:p14="http://schemas.microsoft.com/office/powerpoint/2010/main" val="2607307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Singt von Jesus 3, Lied 204,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960899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Schuldlos schuldig und verraten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hängst du zwischen Gott und Welt.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Bist in unsern Krieg geraten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machst Frieden, der ewig hält. </a:t>
            </a:r>
          </a:p>
        </p:txBody>
      </p:sp>
    </p:spTree>
    <p:extLst>
      <p:ext uri="{BB962C8B-B14F-4D97-AF65-F5344CB8AC3E}">
        <p14:creationId xmlns:p14="http://schemas.microsoft.com/office/powerpoint/2010/main" val="219649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Application>Microsoft Office PowerPoint</Application>
  <PresentationFormat>Breitbild</PresentationFormat>
  <Paragraphs>44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11</cp:revision>
  <dcterms:created xsi:type="dcterms:W3CDTF">2021-02-13T13:45:06Z</dcterms:created>
  <dcterms:modified xsi:type="dcterms:W3CDTF">2023-04-04T16:24:18Z</dcterms:modified>
</cp:coreProperties>
</file>