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67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88317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Herr, weil mich festhält deine starke Hand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„Ich will dir danken“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378,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378,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36174"/>
            <a:ext cx="96089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Herr, weil mich festhält deine starke Hand,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vertrau ich still.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Weil du voll Liebe, dich zu mir gewandt,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vertrau ich still.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Du machst mich stark, du gibst mir frohen Mut,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   ich preise dich, dein Wille, Herr, ist gut.</a:t>
            </a:r>
          </a:p>
        </p:txBody>
      </p:sp>
    </p:spTree>
    <p:extLst>
      <p:ext uri="{BB962C8B-B14F-4D97-AF65-F5344CB8AC3E}">
        <p14:creationId xmlns:p14="http://schemas.microsoft.com/office/powerpoint/2010/main" val="891330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378,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36174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Herr, weil ich weiß, dass du mein Retter bist,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vertrau ich still.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Weil du für mich das Lamm geworden bist,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vertrau ich still.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Weil ich durch dich dem Tod entrissen ward,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präg tief in mich, Herr, deine Lammesart.</a:t>
            </a:r>
          </a:p>
        </p:txBody>
      </p:sp>
    </p:spTree>
    <p:extLst>
      <p:ext uri="{BB962C8B-B14F-4D97-AF65-F5344CB8AC3E}">
        <p14:creationId xmlns:p14="http://schemas.microsoft.com/office/powerpoint/2010/main" val="185363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378,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36174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Herr, weil du jetzt für mich beim Vater flehst,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vertrau ich still.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Weil du zu meiner Rechten helfend stehst,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vertrau ich still.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Droht mir der Feind, so schau ich hin auf dich,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ein Bergungsort bist du, o Herr, für mich.</a:t>
            </a:r>
          </a:p>
        </p:txBody>
      </p:sp>
    </p:spTree>
    <p:extLst>
      <p:ext uri="{BB962C8B-B14F-4D97-AF65-F5344CB8AC3E}">
        <p14:creationId xmlns:p14="http://schemas.microsoft.com/office/powerpoint/2010/main" val="560606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 will dir danken, Lied 378, Strophe 4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536174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Ist auch die Zukunft meinem Blick verhüllt,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vertrau ich still.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</a:rPr>
              <a:t>Seitdem ich weiß, dass sich dein Plan erfüllt,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vertrau ich still.</a:t>
            </a:r>
          </a:p>
          <a:p>
            <a:pPr>
              <a:spcBef>
                <a:spcPct val="50000"/>
              </a:spcBef>
            </a:pPr>
            <a:r>
              <a:rPr lang="de-DE" altLang="de-DE" sz="3200" dirty="0" err="1">
                <a:latin typeface="Arial" panose="020B0604020202020204" pitchFamily="34" charset="0"/>
              </a:rPr>
              <a:t>Seh</a:t>
            </a:r>
            <a:r>
              <a:rPr lang="de-DE" altLang="de-DE" sz="3200" dirty="0">
                <a:latin typeface="Arial" panose="020B0604020202020204" pitchFamily="34" charset="0"/>
              </a:rPr>
              <a:t> ich nicht mehr als nur den nächsten Schritt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mir ist's genug! Mein Herr geht selber mit.</a:t>
            </a:r>
          </a:p>
        </p:txBody>
      </p:sp>
    </p:spTree>
    <p:extLst>
      <p:ext uri="{BB962C8B-B14F-4D97-AF65-F5344CB8AC3E}">
        <p14:creationId xmlns:p14="http://schemas.microsoft.com/office/powerpoint/2010/main" val="2089273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Breitbild</PresentationFormat>
  <Paragraphs>22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13</cp:revision>
  <dcterms:created xsi:type="dcterms:W3CDTF">2021-02-13T13:45:06Z</dcterms:created>
  <dcterms:modified xsi:type="dcterms:W3CDTF">2023-07-13T16:36:07Z</dcterms:modified>
</cp:coreProperties>
</file>