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9" r:id="rId5"/>
    <p:sldId id="270" r:id="rId6"/>
    <p:sldId id="271" r:id="rId7"/>
    <p:sldId id="272" r:id="rId8"/>
    <p:sldId id="273" r:id="rId9"/>
    <p:sldId id="274" r:id="rId10"/>
    <p:sldId id="26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93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9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1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65CD5BE-09CE-4269-BEC3-595AFFE9AEDC}"/>
              </a:ext>
            </a:extLst>
          </p:cNvPr>
          <p:cNvGrpSpPr/>
          <p:nvPr/>
        </p:nvGrpSpPr>
        <p:grpSpPr>
          <a:xfrm>
            <a:off x="2084320" y="2119923"/>
            <a:ext cx="245415" cy="262277"/>
            <a:chOff x="718701" y="1361851"/>
            <a:chExt cx="897925" cy="959617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9A34375-93B4-4A37-B2CB-75006E1F59E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25DEFF2-02A2-4690-8AC9-5839FA7F4B56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E4C4839-DCB2-48FC-A1E3-BF264EEC3A5A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Auf, Seele, Gott zu loben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500, Strophen 1 bis 7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79F0321-BE57-4DB3-9427-B23A7D62F500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A988FC9-47F9-43A3-A9C4-FD047068EEE1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Auf Seele, Gott zu loben!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Gar herrlich steht sein Haus!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spannt den Himmel droben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gleich einem Teppich aus.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fährt auf Wolkenwagen,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Flammen sind sein Kleid.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Windfittiche ihn tragen,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Diensten ihm bereit.</a:t>
            </a:r>
          </a:p>
        </p:txBody>
      </p:sp>
    </p:spTree>
    <p:extLst>
      <p:ext uri="{BB962C8B-B14F-4D97-AF65-F5344CB8AC3E}">
        <p14:creationId xmlns:p14="http://schemas.microsoft.com/office/powerpoint/2010/main" val="224559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hat das Licht entzündet,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schuf des Himmels Heer.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Erdreich ward gegründet,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gesondert Berg und Meer.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kühlen Brunnen quellen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im jauchzend grünen Grund,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klaren Wasser schnellen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aus Schlucht und Bergesrund.</a:t>
            </a:r>
          </a:p>
        </p:txBody>
      </p:sp>
    </p:spTree>
    <p:extLst>
      <p:ext uri="{BB962C8B-B14F-4D97-AF65-F5344CB8AC3E}">
        <p14:creationId xmlns:p14="http://schemas.microsoft.com/office/powerpoint/2010/main" val="18382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Vom Tau die Gräser blinken,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im Wald die Quelle quillt,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daraus die Tiere trinken,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Vögel und das Wild.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Vögel in den Zweigen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lobsingen ihm in Ruh,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alle Bäume neigen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ihm ihre Früchte zu.</a:t>
            </a:r>
          </a:p>
        </p:txBody>
      </p:sp>
    </p:spTree>
    <p:extLst>
      <p:ext uri="{BB962C8B-B14F-4D97-AF65-F5344CB8AC3E}">
        <p14:creationId xmlns:p14="http://schemas.microsoft.com/office/powerpoint/2010/main" val="267048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lässet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Saaten werden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zur Nahrung Mensch und Vieh;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bringet aus der Erden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 Brot und sättigt sie.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sparet nicht an Güte,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Herzen zu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erfreun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schenkt die Zeit der Blüte,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gibt Früchte, Öl und Wein.</a:t>
            </a:r>
          </a:p>
        </p:txBody>
      </p:sp>
    </p:spTree>
    <p:extLst>
      <p:ext uri="{BB962C8B-B14F-4D97-AF65-F5344CB8AC3E}">
        <p14:creationId xmlns:p14="http://schemas.microsoft.com/office/powerpoint/2010/main" val="2476021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Wald hat ihn erschauet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steht in Schmuck und Zier.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hat den Berg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gebauet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zur Zuflucht dem Getier.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Jahr danach zu teilen,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hat er den Mond gemacht.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lässt die Sonne eilen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gibt den Trost der Nacht.</a:t>
            </a:r>
          </a:p>
        </p:txBody>
      </p:sp>
    </p:spTree>
    <p:extLst>
      <p:ext uri="{BB962C8B-B14F-4D97-AF65-F5344CB8AC3E}">
        <p14:creationId xmlns:p14="http://schemas.microsoft.com/office/powerpoint/2010/main" val="256993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6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Wald hat ihn erschauet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steht in Schmuck und Zier.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hat den Berg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gebauet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zur Zuflucht dem Getier.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Jahr danach zu teilen,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hat er den Mond gemacht.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lässt die Sonne eilen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gibt den Trost der Nacht.</a:t>
            </a:r>
          </a:p>
        </p:txBody>
      </p:sp>
    </p:spTree>
    <p:extLst>
      <p:ext uri="{BB962C8B-B14F-4D97-AF65-F5344CB8AC3E}">
        <p14:creationId xmlns:p14="http://schemas.microsoft.com/office/powerpoint/2010/main" val="397833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500, Strophe 7</a:t>
            </a:r>
          </a:p>
        </p:txBody>
      </p:sp>
      <p:sp>
        <p:nvSpPr>
          <p:cNvPr id="5" name="Rechteck 4"/>
          <p:cNvSpPr/>
          <p:nvPr/>
        </p:nvSpPr>
        <p:spPr>
          <a:xfrm>
            <a:off x="1513416" y="1043731"/>
            <a:ext cx="75459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 dir das Lied gefallen.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Mein Herz in Freuden steht.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Dein Loblied soll erschallen,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solang mein Odem geht.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tilgst des Sünders Fehle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bist mit Gnade nah.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Lob Gott, o meine Seele,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sing ihm Halleluja!</a:t>
            </a:r>
          </a:p>
        </p:txBody>
      </p:sp>
    </p:spTree>
    <p:extLst>
      <p:ext uri="{BB962C8B-B14F-4D97-AF65-F5344CB8AC3E}">
        <p14:creationId xmlns:p14="http://schemas.microsoft.com/office/powerpoint/2010/main" val="3871527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Breitbild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15</cp:revision>
  <dcterms:created xsi:type="dcterms:W3CDTF">2021-02-13T13:42:43Z</dcterms:created>
  <dcterms:modified xsi:type="dcterms:W3CDTF">2021-04-23T17:46:55Z</dcterms:modified>
</cp:coreProperties>
</file>