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4" r:id="rId5"/>
    <p:sldId id="268" r:id="rId6"/>
    <p:sldId id="265" r:id="rId7"/>
    <p:sldId id="269" r:id="rId8"/>
    <p:sldId id="266" r:id="rId9"/>
    <p:sldId id="270" r:id="rId10"/>
    <p:sldId id="267" r:id="rId11"/>
    <p:sldId id="263" r:id="rId1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7" d="100"/>
          <a:sy n="97" d="100"/>
        </p:scale>
        <p:origin x="55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864460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eck 7">
            <a:extLst>
              <a:ext uri="{FF2B5EF4-FFF2-40B4-BE49-F238E27FC236}">
                <a16:creationId xmlns:a16="http://schemas.microsoft.com/office/drawing/2014/main" id="{D6924242-182C-454C-8531-5C948B4FCD64}"/>
              </a:ext>
            </a:extLst>
          </p:cNvPr>
          <p:cNvSpPr/>
          <p:nvPr userDrawn="1"/>
        </p:nvSpPr>
        <p:spPr>
          <a:xfrm>
            <a:off x="228600" y="6584621"/>
            <a:ext cx="11734800" cy="771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0" rtlCol="0" anchor="ctr"/>
          <a:lstStyle/>
          <a:p>
            <a:pPr algn="r"/>
            <a:endParaRPr lang="de-DE" dirty="0">
              <a:solidFill>
                <a:prstClr val="white"/>
              </a:solidFill>
            </a:endParaRPr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8EC02E0C-67EE-40FC-9526-2B1BD1A0016D}"/>
              </a:ext>
            </a:extLst>
          </p:cNvPr>
          <p:cNvSpPr/>
          <p:nvPr userDrawn="1"/>
        </p:nvSpPr>
        <p:spPr>
          <a:xfrm>
            <a:off x="5168113" y="6584621"/>
            <a:ext cx="1855774" cy="77156"/>
          </a:xfrm>
          <a:prstGeom prst="rect">
            <a:avLst/>
          </a:prstGeom>
          <a:solidFill>
            <a:srgbClr val="0F5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prstClr val="white"/>
              </a:solidFill>
            </a:endParaRPr>
          </a:p>
        </p:txBody>
      </p:sp>
      <p:cxnSp>
        <p:nvCxnSpPr>
          <p:cNvPr id="18" name="Gerader Verbinder 17">
            <a:extLst>
              <a:ext uri="{FF2B5EF4-FFF2-40B4-BE49-F238E27FC236}">
                <a16:creationId xmlns:a16="http://schemas.microsoft.com/office/drawing/2014/main" id="{C1B6BB8A-E7B6-4572-B5EC-204F101C32AE}"/>
              </a:ext>
            </a:extLst>
          </p:cNvPr>
          <p:cNvCxnSpPr>
            <a:cxnSpLocks/>
          </p:cNvCxnSpPr>
          <p:nvPr userDrawn="1"/>
        </p:nvCxnSpPr>
        <p:spPr>
          <a:xfrm>
            <a:off x="895350" y="210509"/>
            <a:ext cx="10995222" cy="0"/>
          </a:xfrm>
          <a:prstGeom prst="line">
            <a:avLst/>
          </a:prstGeom>
          <a:ln w="285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1" name="Grafik 20">
            <a:extLst>
              <a:ext uri="{FF2B5EF4-FFF2-40B4-BE49-F238E27FC236}">
                <a16:creationId xmlns:a16="http://schemas.microsoft.com/office/drawing/2014/main" id="{34C4333F-B410-49B6-BE05-A87A1BC91F1F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196223"/>
            <a:ext cx="504817" cy="507856"/>
          </a:xfrm>
          <a:prstGeom prst="rect">
            <a:avLst/>
          </a:prstGeom>
        </p:spPr>
      </p:pic>
      <p:cxnSp>
        <p:nvCxnSpPr>
          <p:cNvPr id="36" name="Gerader Verbinder 35">
            <a:extLst>
              <a:ext uri="{FF2B5EF4-FFF2-40B4-BE49-F238E27FC236}">
                <a16:creationId xmlns:a16="http://schemas.microsoft.com/office/drawing/2014/main" id="{2FD56652-1A23-423A-8433-CAA3F5225014}"/>
              </a:ext>
            </a:extLst>
          </p:cNvPr>
          <p:cNvCxnSpPr>
            <a:cxnSpLocks/>
          </p:cNvCxnSpPr>
          <p:nvPr userDrawn="1"/>
        </p:nvCxnSpPr>
        <p:spPr>
          <a:xfrm>
            <a:off x="5095285" y="210509"/>
            <a:ext cx="1855774" cy="0"/>
          </a:xfrm>
          <a:prstGeom prst="line">
            <a:avLst/>
          </a:prstGeom>
          <a:ln w="28575">
            <a:solidFill>
              <a:srgbClr val="0F54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feld 44">
            <a:extLst>
              <a:ext uri="{FF2B5EF4-FFF2-40B4-BE49-F238E27FC236}">
                <a16:creationId xmlns:a16="http://schemas.microsoft.com/office/drawing/2014/main" id="{390BDCA4-0689-4EFC-B3D2-5EF8AF80CE38}"/>
              </a:ext>
            </a:extLst>
          </p:cNvPr>
          <p:cNvSpPr txBox="1"/>
          <p:nvPr userDrawn="1"/>
        </p:nvSpPr>
        <p:spPr>
          <a:xfrm>
            <a:off x="9553576" y="6094227"/>
            <a:ext cx="2409824" cy="400110"/>
          </a:xfrm>
          <a:prstGeom prst="rect">
            <a:avLst/>
          </a:prstGeom>
          <a:noFill/>
        </p:spPr>
        <p:txBody>
          <a:bodyPr wrap="square" rIns="0" rtlCol="0">
            <a:spAutoFit/>
          </a:bodyPr>
          <a:lstStyle/>
          <a:p>
            <a:pPr algn="r"/>
            <a:r>
              <a:rPr lang="de-DE" sz="2000" dirty="0" err="1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FeG</a:t>
            </a:r>
            <a:r>
              <a:rPr lang="de-DE" sz="2000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Barmen</a:t>
            </a:r>
          </a:p>
        </p:txBody>
      </p:sp>
      <p:pic>
        <p:nvPicPr>
          <p:cNvPr id="51" name="Grafik 50">
            <a:extLst>
              <a:ext uri="{FF2B5EF4-FFF2-40B4-BE49-F238E27FC236}">
                <a16:creationId xmlns:a16="http://schemas.microsoft.com/office/drawing/2014/main" id="{1E0003EB-EC26-46AC-9ED3-AF077EB6D23F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0573" y="6094747"/>
            <a:ext cx="427350" cy="3990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20128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fik 5">
            <a:extLst>
              <a:ext uri="{FF2B5EF4-FFF2-40B4-BE49-F238E27FC236}">
                <a16:creationId xmlns:a16="http://schemas.microsoft.com/office/drawing/2014/main" id="{05505238-D8BD-4FFA-8F1C-7785389A95C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5285" y="2522727"/>
            <a:ext cx="1855774" cy="1812546"/>
          </a:xfrm>
          <a:prstGeom prst="rect">
            <a:avLst/>
          </a:prstGeom>
        </p:spPr>
      </p:pic>
      <p:sp>
        <p:nvSpPr>
          <p:cNvPr id="14" name="Rechteck 13">
            <a:extLst>
              <a:ext uri="{FF2B5EF4-FFF2-40B4-BE49-F238E27FC236}">
                <a16:creationId xmlns:a16="http://schemas.microsoft.com/office/drawing/2014/main" id="{86287A6E-743F-47CA-9AC7-C489F9E9C31E}"/>
              </a:ext>
            </a:extLst>
          </p:cNvPr>
          <p:cNvSpPr/>
          <p:nvPr/>
        </p:nvSpPr>
        <p:spPr>
          <a:xfrm>
            <a:off x="228600" y="6584621"/>
            <a:ext cx="11734800" cy="77156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0" rtlCol="0" anchor="ctr"/>
          <a:lstStyle/>
          <a:p>
            <a:pPr algn="r"/>
            <a:endParaRPr lang="de-DE" dirty="0">
              <a:solidFill>
                <a:prstClr val="white"/>
              </a:solidFill>
            </a:endParaRPr>
          </a:p>
        </p:txBody>
      </p:sp>
      <p:sp>
        <p:nvSpPr>
          <p:cNvPr id="15" name="Rechteck 14">
            <a:extLst>
              <a:ext uri="{FF2B5EF4-FFF2-40B4-BE49-F238E27FC236}">
                <a16:creationId xmlns:a16="http://schemas.microsoft.com/office/drawing/2014/main" id="{A66221E6-0642-422E-9EDD-C94750244F39}"/>
              </a:ext>
            </a:extLst>
          </p:cNvPr>
          <p:cNvSpPr/>
          <p:nvPr/>
        </p:nvSpPr>
        <p:spPr>
          <a:xfrm>
            <a:off x="5168113" y="6584621"/>
            <a:ext cx="1855774" cy="77156"/>
          </a:xfrm>
          <a:prstGeom prst="rect">
            <a:avLst/>
          </a:prstGeom>
          <a:solidFill>
            <a:srgbClr val="0F5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prstClr val="white"/>
              </a:solidFill>
            </a:endParaRPr>
          </a:p>
        </p:txBody>
      </p:sp>
      <p:cxnSp>
        <p:nvCxnSpPr>
          <p:cNvPr id="16" name="Gerader Verbinder 15">
            <a:extLst>
              <a:ext uri="{FF2B5EF4-FFF2-40B4-BE49-F238E27FC236}">
                <a16:creationId xmlns:a16="http://schemas.microsoft.com/office/drawing/2014/main" id="{E04E49CA-6596-4A1C-B64D-8990E4A26B5C}"/>
              </a:ext>
            </a:extLst>
          </p:cNvPr>
          <p:cNvCxnSpPr>
            <a:cxnSpLocks/>
          </p:cNvCxnSpPr>
          <p:nvPr/>
        </p:nvCxnSpPr>
        <p:spPr>
          <a:xfrm>
            <a:off x="228600" y="210509"/>
            <a:ext cx="11661972" cy="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Gerader Verbinder 17">
            <a:extLst>
              <a:ext uri="{FF2B5EF4-FFF2-40B4-BE49-F238E27FC236}">
                <a16:creationId xmlns:a16="http://schemas.microsoft.com/office/drawing/2014/main" id="{E74DE718-9CF0-4CFA-A26B-9DF5DF75BCFD}"/>
              </a:ext>
            </a:extLst>
          </p:cNvPr>
          <p:cNvCxnSpPr>
            <a:cxnSpLocks/>
          </p:cNvCxnSpPr>
          <p:nvPr/>
        </p:nvCxnSpPr>
        <p:spPr>
          <a:xfrm>
            <a:off x="5095285" y="210509"/>
            <a:ext cx="1855774" cy="0"/>
          </a:xfrm>
          <a:prstGeom prst="line">
            <a:avLst/>
          </a:prstGeom>
          <a:ln w="28575">
            <a:solidFill>
              <a:srgbClr val="0F54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920779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4C81A54C-ACF8-419B-8178-77656C40C0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353943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Feiern &amp; Loben, Lied 442, Refrain</a:t>
            </a:r>
          </a:p>
        </p:txBody>
      </p:sp>
      <p:sp>
        <p:nvSpPr>
          <p:cNvPr id="5" name="Rechteck 4"/>
          <p:cNvSpPr/>
          <p:nvPr/>
        </p:nvSpPr>
        <p:spPr>
          <a:xfrm>
            <a:off x="895350" y="1271614"/>
            <a:ext cx="9608997" cy="43147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3000"/>
              </a:lnSpc>
              <a:spcBef>
                <a:spcPts val="2250"/>
              </a:spcBef>
              <a:buClr>
                <a:srgbClr val="000000"/>
              </a:buClr>
              <a:buSzPct val="100000"/>
            </a:pP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Trau dich ran, fang einfach an,</a:t>
            </a:r>
          </a:p>
          <a:p>
            <a:pPr>
              <a:lnSpc>
                <a:spcPct val="93000"/>
              </a:lnSpc>
              <a:spcBef>
                <a:spcPts val="2250"/>
              </a:spcBef>
              <a:buClr>
                <a:srgbClr val="000000"/>
              </a:buClr>
              <a:buSzPct val="100000"/>
            </a:pP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  dann wirst du sehen,</a:t>
            </a:r>
          </a:p>
          <a:p>
            <a:pPr>
              <a:lnSpc>
                <a:spcPct val="93000"/>
              </a:lnSpc>
              <a:spcBef>
                <a:spcPts val="2250"/>
              </a:spcBef>
              <a:buClr>
                <a:srgbClr val="000000"/>
              </a:buClr>
              <a:buSzPct val="100000"/>
            </a:pP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  was man alles so kann.</a:t>
            </a:r>
          </a:p>
          <a:p>
            <a:pPr>
              <a:lnSpc>
                <a:spcPct val="93000"/>
              </a:lnSpc>
              <a:spcBef>
                <a:spcPts val="2250"/>
              </a:spcBef>
              <a:buClr>
                <a:srgbClr val="000000"/>
              </a:buClr>
              <a:buSzPct val="100000"/>
            </a:pP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Trau dich ran, fang einfach an,</a:t>
            </a:r>
          </a:p>
          <a:p>
            <a:pPr>
              <a:lnSpc>
                <a:spcPct val="93000"/>
              </a:lnSpc>
              <a:spcBef>
                <a:spcPts val="2250"/>
              </a:spcBef>
              <a:buClr>
                <a:srgbClr val="000000"/>
              </a:buClr>
              <a:buSzPct val="100000"/>
            </a:pP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  dann wirst du sehen,</a:t>
            </a:r>
          </a:p>
          <a:p>
            <a:pPr>
              <a:lnSpc>
                <a:spcPct val="93000"/>
              </a:lnSpc>
              <a:spcBef>
                <a:spcPts val="2250"/>
              </a:spcBef>
              <a:buClr>
                <a:srgbClr val="000000"/>
              </a:buClr>
              <a:buSzPct val="100000"/>
            </a:pP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  was man alles so kann.</a:t>
            </a:r>
          </a:p>
        </p:txBody>
      </p:sp>
    </p:spTree>
    <p:extLst>
      <p:ext uri="{BB962C8B-B14F-4D97-AF65-F5344CB8AC3E}">
        <p14:creationId xmlns:p14="http://schemas.microsoft.com/office/powerpoint/2010/main" val="174025305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350">
        <p:fade/>
      </p:transition>
    </mc:Choice>
    <mc:Fallback>
      <p:transition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fik 5">
            <a:extLst>
              <a:ext uri="{FF2B5EF4-FFF2-40B4-BE49-F238E27FC236}">
                <a16:creationId xmlns:a16="http://schemas.microsoft.com/office/drawing/2014/main" id="{05505238-D8BD-4FFA-8F1C-7785389A95C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5285" y="2522727"/>
            <a:ext cx="1855774" cy="1812546"/>
          </a:xfrm>
          <a:prstGeom prst="rect">
            <a:avLst/>
          </a:prstGeom>
        </p:spPr>
      </p:pic>
      <p:sp>
        <p:nvSpPr>
          <p:cNvPr id="14" name="Rechteck 13">
            <a:extLst>
              <a:ext uri="{FF2B5EF4-FFF2-40B4-BE49-F238E27FC236}">
                <a16:creationId xmlns:a16="http://schemas.microsoft.com/office/drawing/2014/main" id="{86287A6E-743F-47CA-9AC7-C489F9E9C31E}"/>
              </a:ext>
            </a:extLst>
          </p:cNvPr>
          <p:cNvSpPr/>
          <p:nvPr/>
        </p:nvSpPr>
        <p:spPr>
          <a:xfrm>
            <a:off x="228600" y="6584621"/>
            <a:ext cx="11734800" cy="77156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0" rtlCol="0" anchor="ctr"/>
          <a:lstStyle/>
          <a:p>
            <a:pPr algn="r"/>
            <a:endParaRPr lang="de-DE" dirty="0">
              <a:solidFill>
                <a:prstClr val="white"/>
              </a:solidFill>
            </a:endParaRPr>
          </a:p>
        </p:txBody>
      </p:sp>
      <p:sp>
        <p:nvSpPr>
          <p:cNvPr id="15" name="Rechteck 14">
            <a:extLst>
              <a:ext uri="{FF2B5EF4-FFF2-40B4-BE49-F238E27FC236}">
                <a16:creationId xmlns:a16="http://schemas.microsoft.com/office/drawing/2014/main" id="{A66221E6-0642-422E-9EDD-C94750244F39}"/>
              </a:ext>
            </a:extLst>
          </p:cNvPr>
          <p:cNvSpPr/>
          <p:nvPr/>
        </p:nvSpPr>
        <p:spPr>
          <a:xfrm>
            <a:off x="5168113" y="6584621"/>
            <a:ext cx="1855774" cy="77156"/>
          </a:xfrm>
          <a:prstGeom prst="rect">
            <a:avLst/>
          </a:prstGeom>
          <a:solidFill>
            <a:srgbClr val="0F5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prstClr val="white"/>
              </a:solidFill>
            </a:endParaRPr>
          </a:p>
        </p:txBody>
      </p:sp>
      <p:cxnSp>
        <p:nvCxnSpPr>
          <p:cNvPr id="16" name="Gerader Verbinder 15">
            <a:extLst>
              <a:ext uri="{FF2B5EF4-FFF2-40B4-BE49-F238E27FC236}">
                <a16:creationId xmlns:a16="http://schemas.microsoft.com/office/drawing/2014/main" id="{E04E49CA-6596-4A1C-B64D-8990E4A26B5C}"/>
              </a:ext>
            </a:extLst>
          </p:cNvPr>
          <p:cNvCxnSpPr>
            <a:cxnSpLocks/>
          </p:cNvCxnSpPr>
          <p:nvPr/>
        </p:nvCxnSpPr>
        <p:spPr>
          <a:xfrm>
            <a:off x="228600" y="210509"/>
            <a:ext cx="11661972" cy="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Gerader Verbinder 17">
            <a:extLst>
              <a:ext uri="{FF2B5EF4-FFF2-40B4-BE49-F238E27FC236}">
                <a16:creationId xmlns:a16="http://schemas.microsoft.com/office/drawing/2014/main" id="{E74DE718-9CF0-4CFA-A26B-9DF5DF75BCFD}"/>
              </a:ext>
            </a:extLst>
          </p:cNvPr>
          <p:cNvCxnSpPr>
            <a:cxnSpLocks/>
          </p:cNvCxnSpPr>
          <p:nvPr/>
        </p:nvCxnSpPr>
        <p:spPr>
          <a:xfrm>
            <a:off x="5095285" y="210509"/>
            <a:ext cx="1855774" cy="0"/>
          </a:xfrm>
          <a:prstGeom prst="line">
            <a:avLst/>
          </a:prstGeom>
          <a:ln w="28575">
            <a:solidFill>
              <a:srgbClr val="0F54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019515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uppieren 5">
            <a:extLst>
              <a:ext uri="{FF2B5EF4-FFF2-40B4-BE49-F238E27FC236}">
                <a16:creationId xmlns:a16="http://schemas.microsoft.com/office/drawing/2014/main" id="{253CAD9C-B3DD-4359-8FA2-99E45F5993F5}"/>
              </a:ext>
            </a:extLst>
          </p:cNvPr>
          <p:cNvGrpSpPr/>
          <p:nvPr/>
        </p:nvGrpSpPr>
        <p:grpSpPr>
          <a:xfrm>
            <a:off x="2071739" y="2119923"/>
            <a:ext cx="245415" cy="262277"/>
            <a:chOff x="718701" y="1361851"/>
            <a:chExt cx="897925" cy="959617"/>
          </a:xfrm>
        </p:grpSpPr>
        <p:sp>
          <p:nvSpPr>
            <p:cNvPr id="7" name="Rechteck 6">
              <a:extLst>
                <a:ext uri="{FF2B5EF4-FFF2-40B4-BE49-F238E27FC236}">
                  <a16:creationId xmlns:a16="http://schemas.microsoft.com/office/drawing/2014/main" id="{88578274-1D19-455F-92A8-F38214ABC26D}"/>
                </a:ext>
              </a:extLst>
            </p:cNvPr>
            <p:cNvSpPr/>
            <p:nvPr/>
          </p:nvSpPr>
          <p:spPr>
            <a:xfrm>
              <a:off x="718701" y="1361851"/>
              <a:ext cx="897924" cy="959617"/>
            </a:xfrm>
            <a:prstGeom prst="rect">
              <a:avLst/>
            </a:prstGeom>
            <a:solidFill>
              <a:srgbClr val="0F54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solidFill>
                  <a:srgbClr val="0F54A0"/>
                </a:solidFill>
              </a:endParaRPr>
            </a:p>
          </p:txBody>
        </p:sp>
        <p:sp>
          <p:nvSpPr>
            <p:cNvPr id="8" name="Rechteck 7">
              <a:extLst>
                <a:ext uri="{FF2B5EF4-FFF2-40B4-BE49-F238E27FC236}">
                  <a16:creationId xmlns:a16="http://schemas.microsoft.com/office/drawing/2014/main" id="{F93CDFDB-7BA6-475C-BC06-BC769B9E4CB2}"/>
                </a:ext>
              </a:extLst>
            </p:cNvPr>
            <p:cNvSpPr/>
            <p:nvPr/>
          </p:nvSpPr>
          <p:spPr>
            <a:xfrm>
              <a:off x="957920" y="1591764"/>
              <a:ext cx="658706" cy="72970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solidFill>
                  <a:srgbClr val="0F54A0"/>
                </a:solidFill>
              </a:endParaRPr>
            </a:p>
          </p:txBody>
        </p:sp>
      </p:grpSp>
      <p:sp>
        <p:nvSpPr>
          <p:cNvPr id="9" name="Textfeld 8">
            <a:extLst>
              <a:ext uri="{FF2B5EF4-FFF2-40B4-BE49-F238E27FC236}">
                <a16:creationId xmlns:a16="http://schemas.microsoft.com/office/drawing/2014/main" id="{4B3D827B-8364-4CEE-9C8C-FF4D1AA9C5AD}"/>
              </a:ext>
            </a:extLst>
          </p:cNvPr>
          <p:cNvSpPr txBox="1"/>
          <p:nvPr/>
        </p:nvSpPr>
        <p:spPr>
          <a:xfrm>
            <a:off x="2124075" y="2151727"/>
            <a:ext cx="7943850" cy="25545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altLang="de-DE" sz="3200" b="1" dirty="0">
                <a:latin typeface="Arial" panose="020B0604020202020204" pitchFamily="34" charset="0"/>
              </a:rPr>
              <a:t>Hast du schon mal ein Haus gebaut</a:t>
            </a:r>
          </a:p>
          <a:p>
            <a:pPr algn="ctr"/>
            <a:r>
              <a:rPr lang="de-DE" altLang="de-DE" sz="3200" dirty="0">
                <a:latin typeface="Arial" panose="020B0604020202020204" pitchFamily="34" charset="0"/>
              </a:rPr>
              <a:t> </a:t>
            </a:r>
          </a:p>
          <a:p>
            <a:r>
              <a:rPr lang="de-DE" altLang="de-DE" sz="3200" dirty="0">
                <a:latin typeface="Arial" panose="020B0604020202020204" pitchFamily="34" charset="0"/>
              </a:rPr>
              <a:t>       Liederbuch: „Feiern &amp; Loben“</a:t>
            </a:r>
          </a:p>
          <a:p>
            <a:pPr algn="ctr"/>
            <a:endParaRPr lang="de-DE" altLang="de-DE" sz="3200" dirty="0">
              <a:latin typeface="Arial" panose="020B0604020202020204" pitchFamily="34" charset="0"/>
            </a:endParaRPr>
          </a:p>
          <a:p>
            <a:r>
              <a:rPr lang="de-DE" altLang="de-DE" sz="3200" dirty="0">
                <a:latin typeface="Arial" panose="020B0604020202020204" pitchFamily="34" charset="0"/>
              </a:rPr>
              <a:t>       Lied Nr. 442, Strophen 1 bis 4</a:t>
            </a:r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65E9012F-A806-4325-A2C3-0E584C9CF3ED}"/>
              </a:ext>
            </a:extLst>
          </p:cNvPr>
          <p:cNvSpPr/>
          <p:nvPr/>
        </p:nvSpPr>
        <p:spPr>
          <a:xfrm>
            <a:off x="2683296" y="3362847"/>
            <a:ext cx="138776" cy="132305"/>
          </a:xfrm>
          <a:prstGeom prst="rect">
            <a:avLst/>
          </a:prstGeom>
          <a:solidFill>
            <a:srgbClr val="0F5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rgbClr val="0F54A0"/>
              </a:solidFill>
            </a:endParaRPr>
          </a:p>
        </p:txBody>
      </p:sp>
      <p:sp>
        <p:nvSpPr>
          <p:cNvPr id="11" name="Rechteck 10">
            <a:extLst>
              <a:ext uri="{FF2B5EF4-FFF2-40B4-BE49-F238E27FC236}">
                <a16:creationId xmlns:a16="http://schemas.microsoft.com/office/drawing/2014/main" id="{D185A4C8-F50D-4124-8BCB-EF40A6E9E99A}"/>
              </a:ext>
            </a:extLst>
          </p:cNvPr>
          <p:cNvSpPr/>
          <p:nvPr/>
        </p:nvSpPr>
        <p:spPr>
          <a:xfrm>
            <a:off x="2683296" y="4339867"/>
            <a:ext cx="138776" cy="132305"/>
          </a:xfrm>
          <a:prstGeom prst="rect">
            <a:avLst/>
          </a:prstGeom>
          <a:solidFill>
            <a:srgbClr val="0F5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rgbClr val="0F54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38019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4C81A54C-ACF8-419B-8178-77656C40C0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353943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Feiern &amp; Loben, Lied 442, Strophe 1</a:t>
            </a:r>
          </a:p>
        </p:txBody>
      </p:sp>
      <p:sp>
        <p:nvSpPr>
          <p:cNvPr id="5" name="Rechteck 4"/>
          <p:cNvSpPr/>
          <p:nvPr/>
        </p:nvSpPr>
        <p:spPr>
          <a:xfrm>
            <a:off x="895350" y="1271614"/>
            <a:ext cx="9608997" cy="43147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3000"/>
              </a:lnSpc>
              <a:spcBef>
                <a:spcPts val="2250"/>
              </a:spcBef>
              <a:buClr>
                <a:srgbClr val="000000"/>
              </a:buClr>
              <a:buSzPct val="100000"/>
            </a:pP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Hast du schon mal ein Haus gebaut</a:t>
            </a:r>
          </a:p>
          <a:p>
            <a:pPr>
              <a:lnSpc>
                <a:spcPct val="93000"/>
              </a:lnSpc>
              <a:spcBef>
                <a:spcPts val="2250"/>
              </a:spcBef>
              <a:buClr>
                <a:srgbClr val="000000"/>
              </a:buClr>
              <a:buSzPct val="100000"/>
            </a:pP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  aus Rinde und aus Moos?</a:t>
            </a:r>
          </a:p>
          <a:p>
            <a:pPr>
              <a:lnSpc>
                <a:spcPct val="93000"/>
              </a:lnSpc>
              <a:spcBef>
                <a:spcPts val="2250"/>
              </a:spcBef>
              <a:buClr>
                <a:srgbClr val="000000"/>
              </a:buClr>
              <a:buSzPct val="100000"/>
            </a:pP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Du fängst bei einem Baumstamm an</a:t>
            </a:r>
          </a:p>
          <a:p>
            <a:pPr>
              <a:lnSpc>
                <a:spcPct val="93000"/>
              </a:lnSpc>
              <a:spcBef>
                <a:spcPts val="2250"/>
              </a:spcBef>
              <a:buClr>
                <a:srgbClr val="000000"/>
              </a:buClr>
              <a:buSzPct val="100000"/>
            </a:pP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  mit ein paar starken Wurzeln dran,</a:t>
            </a:r>
          </a:p>
          <a:p>
            <a:pPr>
              <a:lnSpc>
                <a:spcPct val="93000"/>
              </a:lnSpc>
              <a:spcBef>
                <a:spcPts val="2250"/>
              </a:spcBef>
              <a:buClr>
                <a:srgbClr val="000000"/>
              </a:buClr>
              <a:buSzPct val="100000"/>
            </a:pP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Und dann baust du drauf los,</a:t>
            </a:r>
          </a:p>
          <a:p>
            <a:pPr>
              <a:lnSpc>
                <a:spcPct val="93000"/>
              </a:lnSpc>
              <a:spcBef>
                <a:spcPts val="2250"/>
              </a:spcBef>
              <a:buClr>
                <a:srgbClr val="000000"/>
              </a:buClr>
              <a:buSzPct val="100000"/>
            </a:pP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  und dann baust du drauf los.</a:t>
            </a:r>
          </a:p>
        </p:txBody>
      </p:sp>
    </p:spTree>
    <p:extLst>
      <p:ext uri="{BB962C8B-B14F-4D97-AF65-F5344CB8AC3E}">
        <p14:creationId xmlns:p14="http://schemas.microsoft.com/office/powerpoint/2010/main" val="17987235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4C81A54C-ACF8-419B-8178-77656C40C0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353943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Feiern &amp; Loben, Lied 442, Refrain</a:t>
            </a:r>
          </a:p>
        </p:txBody>
      </p:sp>
      <p:sp>
        <p:nvSpPr>
          <p:cNvPr id="5" name="Rechteck 4"/>
          <p:cNvSpPr/>
          <p:nvPr/>
        </p:nvSpPr>
        <p:spPr>
          <a:xfrm>
            <a:off x="895350" y="1271614"/>
            <a:ext cx="9608997" cy="43147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3000"/>
              </a:lnSpc>
              <a:spcBef>
                <a:spcPts val="2250"/>
              </a:spcBef>
              <a:buClr>
                <a:srgbClr val="000000"/>
              </a:buClr>
              <a:buSzPct val="100000"/>
            </a:pP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Trau dich ran, fang einfach an,</a:t>
            </a:r>
          </a:p>
          <a:p>
            <a:pPr>
              <a:lnSpc>
                <a:spcPct val="93000"/>
              </a:lnSpc>
              <a:spcBef>
                <a:spcPts val="2250"/>
              </a:spcBef>
              <a:buClr>
                <a:srgbClr val="000000"/>
              </a:buClr>
              <a:buSzPct val="100000"/>
            </a:pP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  dann wirst du sehen,</a:t>
            </a:r>
          </a:p>
          <a:p>
            <a:pPr>
              <a:lnSpc>
                <a:spcPct val="93000"/>
              </a:lnSpc>
              <a:spcBef>
                <a:spcPts val="2250"/>
              </a:spcBef>
              <a:buClr>
                <a:srgbClr val="000000"/>
              </a:buClr>
              <a:buSzPct val="100000"/>
            </a:pP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  was man alles so kann.</a:t>
            </a:r>
          </a:p>
          <a:p>
            <a:pPr>
              <a:lnSpc>
                <a:spcPct val="93000"/>
              </a:lnSpc>
              <a:spcBef>
                <a:spcPts val="2250"/>
              </a:spcBef>
              <a:buClr>
                <a:srgbClr val="000000"/>
              </a:buClr>
              <a:buSzPct val="100000"/>
            </a:pP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Trau dich ran, fang einfach an,</a:t>
            </a:r>
          </a:p>
          <a:p>
            <a:pPr>
              <a:lnSpc>
                <a:spcPct val="93000"/>
              </a:lnSpc>
              <a:spcBef>
                <a:spcPts val="2250"/>
              </a:spcBef>
              <a:buClr>
                <a:srgbClr val="000000"/>
              </a:buClr>
              <a:buSzPct val="100000"/>
            </a:pP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  dann wirst du sehen,</a:t>
            </a:r>
          </a:p>
          <a:p>
            <a:pPr>
              <a:lnSpc>
                <a:spcPct val="93000"/>
              </a:lnSpc>
              <a:spcBef>
                <a:spcPts val="2250"/>
              </a:spcBef>
              <a:buClr>
                <a:srgbClr val="000000"/>
              </a:buClr>
              <a:buSzPct val="100000"/>
            </a:pP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  was man alles so kann.</a:t>
            </a:r>
          </a:p>
        </p:txBody>
      </p:sp>
    </p:spTree>
    <p:extLst>
      <p:ext uri="{BB962C8B-B14F-4D97-AF65-F5344CB8AC3E}">
        <p14:creationId xmlns:p14="http://schemas.microsoft.com/office/powerpoint/2010/main" val="111958959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350">
        <p:fade/>
      </p:transition>
    </mc:Choice>
    <mc:Fallback>
      <p:transition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4C81A54C-ACF8-419B-8178-77656C40C0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353943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Feiern &amp; Loben, Lied 442, Strophe 2</a:t>
            </a:r>
          </a:p>
        </p:txBody>
      </p:sp>
      <p:sp>
        <p:nvSpPr>
          <p:cNvPr id="5" name="Rechteck 4"/>
          <p:cNvSpPr/>
          <p:nvPr/>
        </p:nvSpPr>
        <p:spPr>
          <a:xfrm>
            <a:off x="895350" y="1271614"/>
            <a:ext cx="9608997" cy="43147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3000"/>
              </a:lnSpc>
              <a:spcBef>
                <a:spcPts val="2250"/>
              </a:spcBef>
              <a:buClr>
                <a:srgbClr val="000000"/>
              </a:buClr>
              <a:buSzPct val="100000"/>
            </a:pP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Hast du schon mal ein Lied erdacht</a:t>
            </a:r>
          </a:p>
          <a:p>
            <a:pPr>
              <a:lnSpc>
                <a:spcPct val="93000"/>
              </a:lnSpc>
              <a:spcBef>
                <a:spcPts val="2250"/>
              </a:spcBef>
              <a:buClr>
                <a:srgbClr val="000000"/>
              </a:buClr>
              <a:buSzPct val="100000"/>
            </a:pP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  mit eigner Melodie?</a:t>
            </a:r>
          </a:p>
          <a:p>
            <a:pPr>
              <a:lnSpc>
                <a:spcPct val="93000"/>
              </a:lnSpc>
              <a:spcBef>
                <a:spcPts val="2250"/>
              </a:spcBef>
              <a:buClr>
                <a:srgbClr val="000000"/>
              </a:buClr>
              <a:buSzPct val="100000"/>
            </a:pP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Du fängst mit ein paar Tönen an</a:t>
            </a:r>
          </a:p>
          <a:p>
            <a:pPr>
              <a:lnSpc>
                <a:spcPct val="93000"/>
              </a:lnSpc>
              <a:spcBef>
                <a:spcPts val="2250"/>
              </a:spcBef>
              <a:buClr>
                <a:srgbClr val="000000"/>
              </a:buClr>
              <a:buSzPct val="100000"/>
            </a:pP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  so laut, dass man es hören kann,</a:t>
            </a:r>
          </a:p>
          <a:p>
            <a:pPr>
              <a:lnSpc>
                <a:spcPct val="93000"/>
              </a:lnSpc>
              <a:spcBef>
                <a:spcPts val="2250"/>
              </a:spcBef>
              <a:buClr>
                <a:srgbClr val="000000"/>
              </a:buClr>
              <a:buSzPct val="100000"/>
            </a:pP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Das klingt schon irgendwie,</a:t>
            </a:r>
          </a:p>
          <a:p>
            <a:pPr>
              <a:lnSpc>
                <a:spcPct val="93000"/>
              </a:lnSpc>
              <a:spcBef>
                <a:spcPts val="2250"/>
              </a:spcBef>
              <a:buClr>
                <a:srgbClr val="000000"/>
              </a:buClr>
              <a:buSzPct val="100000"/>
            </a:pP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  das klingt schon irgendwie.</a:t>
            </a:r>
          </a:p>
        </p:txBody>
      </p:sp>
    </p:spTree>
    <p:extLst>
      <p:ext uri="{BB962C8B-B14F-4D97-AF65-F5344CB8AC3E}">
        <p14:creationId xmlns:p14="http://schemas.microsoft.com/office/powerpoint/2010/main" val="101274569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350">
        <p:fade/>
      </p:transition>
    </mc:Choice>
    <mc:Fallback>
      <p:transition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4C81A54C-ACF8-419B-8178-77656C40C0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353943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Feiern &amp; Loben, Lied 442, Refrain</a:t>
            </a:r>
          </a:p>
        </p:txBody>
      </p:sp>
      <p:sp>
        <p:nvSpPr>
          <p:cNvPr id="5" name="Rechteck 4"/>
          <p:cNvSpPr/>
          <p:nvPr/>
        </p:nvSpPr>
        <p:spPr>
          <a:xfrm>
            <a:off x="895350" y="1271614"/>
            <a:ext cx="9608997" cy="43147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3000"/>
              </a:lnSpc>
              <a:spcBef>
                <a:spcPts val="2250"/>
              </a:spcBef>
              <a:buClr>
                <a:srgbClr val="000000"/>
              </a:buClr>
              <a:buSzPct val="100000"/>
            </a:pP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Trau dich ran, fang einfach an,</a:t>
            </a:r>
          </a:p>
          <a:p>
            <a:pPr>
              <a:lnSpc>
                <a:spcPct val="93000"/>
              </a:lnSpc>
              <a:spcBef>
                <a:spcPts val="2250"/>
              </a:spcBef>
              <a:buClr>
                <a:srgbClr val="000000"/>
              </a:buClr>
              <a:buSzPct val="100000"/>
            </a:pP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  dann wirst du sehen,</a:t>
            </a:r>
          </a:p>
          <a:p>
            <a:pPr>
              <a:lnSpc>
                <a:spcPct val="93000"/>
              </a:lnSpc>
              <a:spcBef>
                <a:spcPts val="2250"/>
              </a:spcBef>
              <a:buClr>
                <a:srgbClr val="000000"/>
              </a:buClr>
              <a:buSzPct val="100000"/>
            </a:pP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  was man alles so kann.</a:t>
            </a:r>
          </a:p>
          <a:p>
            <a:pPr>
              <a:lnSpc>
                <a:spcPct val="93000"/>
              </a:lnSpc>
              <a:spcBef>
                <a:spcPts val="2250"/>
              </a:spcBef>
              <a:buClr>
                <a:srgbClr val="000000"/>
              </a:buClr>
              <a:buSzPct val="100000"/>
            </a:pP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Trau dich ran, fang einfach an,</a:t>
            </a:r>
          </a:p>
          <a:p>
            <a:pPr>
              <a:lnSpc>
                <a:spcPct val="93000"/>
              </a:lnSpc>
              <a:spcBef>
                <a:spcPts val="2250"/>
              </a:spcBef>
              <a:buClr>
                <a:srgbClr val="000000"/>
              </a:buClr>
              <a:buSzPct val="100000"/>
            </a:pP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  dann wirst du sehen,</a:t>
            </a:r>
          </a:p>
          <a:p>
            <a:pPr>
              <a:lnSpc>
                <a:spcPct val="93000"/>
              </a:lnSpc>
              <a:spcBef>
                <a:spcPts val="2250"/>
              </a:spcBef>
              <a:buClr>
                <a:srgbClr val="000000"/>
              </a:buClr>
              <a:buSzPct val="100000"/>
            </a:pP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  was man alles so kann.</a:t>
            </a:r>
          </a:p>
        </p:txBody>
      </p:sp>
    </p:spTree>
    <p:extLst>
      <p:ext uri="{BB962C8B-B14F-4D97-AF65-F5344CB8AC3E}">
        <p14:creationId xmlns:p14="http://schemas.microsoft.com/office/powerpoint/2010/main" val="413947305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350">
        <p:fade/>
      </p:transition>
    </mc:Choice>
    <mc:Fallback>
      <p:transition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4C81A54C-ACF8-419B-8178-77656C40C0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353943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Feiern &amp; Loben, Lied 442, Strophe 3</a:t>
            </a:r>
          </a:p>
        </p:txBody>
      </p:sp>
      <p:sp>
        <p:nvSpPr>
          <p:cNvPr id="5" name="Rechteck 4"/>
          <p:cNvSpPr/>
          <p:nvPr/>
        </p:nvSpPr>
        <p:spPr>
          <a:xfrm>
            <a:off x="895350" y="1271614"/>
            <a:ext cx="9608997" cy="43147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3000"/>
              </a:lnSpc>
              <a:spcBef>
                <a:spcPts val="2250"/>
              </a:spcBef>
              <a:buClr>
                <a:srgbClr val="000000"/>
              </a:buClr>
              <a:buSzPct val="100000"/>
            </a:pP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Hast du schon mal zu Gott gesagt:</a:t>
            </a:r>
          </a:p>
          <a:p>
            <a:pPr>
              <a:lnSpc>
                <a:spcPct val="93000"/>
              </a:lnSpc>
              <a:spcBef>
                <a:spcPts val="2250"/>
              </a:spcBef>
              <a:buClr>
                <a:srgbClr val="000000"/>
              </a:buClr>
              <a:buSzPct val="100000"/>
            </a:pP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  »Hallo, ich find es toll,</a:t>
            </a:r>
          </a:p>
          <a:p>
            <a:pPr>
              <a:lnSpc>
                <a:spcPct val="93000"/>
              </a:lnSpc>
              <a:spcBef>
                <a:spcPts val="2250"/>
              </a:spcBef>
              <a:buClr>
                <a:srgbClr val="000000"/>
              </a:buClr>
              <a:buSzPct val="100000"/>
            </a:pP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dass du uns Kinder so sehr magst</a:t>
            </a:r>
          </a:p>
          <a:p>
            <a:pPr>
              <a:lnSpc>
                <a:spcPct val="93000"/>
              </a:lnSpc>
              <a:spcBef>
                <a:spcPts val="2250"/>
              </a:spcBef>
              <a:buClr>
                <a:srgbClr val="000000"/>
              </a:buClr>
              <a:buSzPct val="100000"/>
            </a:pP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  und du uns nette Sachen sagst,</a:t>
            </a:r>
          </a:p>
          <a:p>
            <a:pPr>
              <a:lnSpc>
                <a:spcPct val="93000"/>
              </a:lnSpc>
              <a:spcBef>
                <a:spcPts val="2250"/>
              </a:spcBef>
              <a:buClr>
                <a:srgbClr val="000000"/>
              </a:buClr>
              <a:buSzPct val="100000"/>
            </a:pP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ich fühl mich bei dir wohl,</a:t>
            </a:r>
          </a:p>
          <a:p>
            <a:pPr>
              <a:lnSpc>
                <a:spcPct val="93000"/>
              </a:lnSpc>
              <a:spcBef>
                <a:spcPts val="2250"/>
              </a:spcBef>
              <a:buClr>
                <a:srgbClr val="000000"/>
              </a:buClr>
              <a:buSzPct val="100000"/>
            </a:pP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  ich fühl mich bei dir wohl«.</a:t>
            </a:r>
          </a:p>
        </p:txBody>
      </p:sp>
    </p:spTree>
    <p:extLst>
      <p:ext uri="{BB962C8B-B14F-4D97-AF65-F5344CB8AC3E}">
        <p14:creationId xmlns:p14="http://schemas.microsoft.com/office/powerpoint/2010/main" val="50571977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350">
        <p:fade/>
      </p:transition>
    </mc:Choice>
    <mc:Fallback>
      <p:transition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4C81A54C-ACF8-419B-8178-77656C40C0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353943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Feiern &amp; Loben, Lied 442, Refrain</a:t>
            </a:r>
          </a:p>
        </p:txBody>
      </p:sp>
      <p:sp>
        <p:nvSpPr>
          <p:cNvPr id="5" name="Rechteck 4"/>
          <p:cNvSpPr/>
          <p:nvPr/>
        </p:nvSpPr>
        <p:spPr>
          <a:xfrm>
            <a:off x="895350" y="1271614"/>
            <a:ext cx="9608997" cy="43147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3000"/>
              </a:lnSpc>
              <a:spcBef>
                <a:spcPts val="2250"/>
              </a:spcBef>
              <a:buClr>
                <a:srgbClr val="000000"/>
              </a:buClr>
              <a:buSzPct val="100000"/>
            </a:pP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Trau dich ran, fang einfach an,</a:t>
            </a:r>
          </a:p>
          <a:p>
            <a:pPr>
              <a:lnSpc>
                <a:spcPct val="93000"/>
              </a:lnSpc>
              <a:spcBef>
                <a:spcPts val="2250"/>
              </a:spcBef>
              <a:buClr>
                <a:srgbClr val="000000"/>
              </a:buClr>
              <a:buSzPct val="100000"/>
            </a:pP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  dann wirst du sehen,</a:t>
            </a:r>
          </a:p>
          <a:p>
            <a:pPr>
              <a:lnSpc>
                <a:spcPct val="93000"/>
              </a:lnSpc>
              <a:spcBef>
                <a:spcPts val="2250"/>
              </a:spcBef>
              <a:buClr>
                <a:srgbClr val="000000"/>
              </a:buClr>
              <a:buSzPct val="100000"/>
            </a:pP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  was man alles so kann.</a:t>
            </a:r>
          </a:p>
          <a:p>
            <a:pPr>
              <a:lnSpc>
                <a:spcPct val="93000"/>
              </a:lnSpc>
              <a:spcBef>
                <a:spcPts val="2250"/>
              </a:spcBef>
              <a:buClr>
                <a:srgbClr val="000000"/>
              </a:buClr>
              <a:buSzPct val="100000"/>
            </a:pP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Trau dich ran, fang einfach an,</a:t>
            </a:r>
          </a:p>
          <a:p>
            <a:pPr>
              <a:lnSpc>
                <a:spcPct val="93000"/>
              </a:lnSpc>
              <a:spcBef>
                <a:spcPts val="2250"/>
              </a:spcBef>
              <a:buClr>
                <a:srgbClr val="000000"/>
              </a:buClr>
              <a:buSzPct val="100000"/>
            </a:pP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  dann wirst du sehen,</a:t>
            </a:r>
          </a:p>
          <a:p>
            <a:pPr>
              <a:lnSpc>
                <a:spcPct val="93000"/>
              </a:lnSpc>
              <a:spcBef>
                <a:spcPts val="2250"/>
              </a:spcBef>
              <a:buClr>
                <a:srgbClr val="000000"/>
              </a:buClr>
              <a:buSzPct val="100000"/>
            </a:pP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  was man alles so kann.</a:t>
            </a:r>
          </a:p>
        </p:txBody>
      </p:sp>
    </p:spTree>
    <p:extLst>
      <p:ext uri="{BB962C8B-B14F-4D97-AF65-F5344CB8AC3E}">
        <p14:creationId xmlns:p14="http://schemas.microsoft.com/office/powerpoint/2010/main" val="299492827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350">
        <p:fade/>
      </p:transition>
    </mc:Choice>
    <mc:Fallback>
      <p:transition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4C81A54C-ACF8-419B-8178-77656C40C0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353943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Feiern &amp; Loben, Lied 442, Strophe 4</a:t>
            </a:r>
          </a:p>
        </p:txBody>
      </p:sp>
      <p:sp>
        <p:nvSpPr>
          <p:cNvPr id="5" name="Rechteck 4"/>
          <p:cNvSpPr/>
          <p:nvPr/>
        </p:nvSpPr>
        <p:spPr>
          <a:xfrm>
            <a:off x="895350" y="1271614"/>
            <a:ext cx="9608997" cy="43147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3000"/>
              </a:lnSpc>
              <a:spcBef>
                <a:spcPts val="2250"/>
              </a:spcBef>
              <a:buClr>
                <a:srgbClr val="000000"/>
              </a:buClr>
              <a:buSzPct val="100000"/>
            </a:pP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Ob du schon jemand trösten kannst,</a:t>
            </a:r>
          </a:p>
          <a:p>
            <a:pPr>
              <a:lnSpc>
                <a:spcPct val="93000"/>
              </a:lnSpc>
              <a:spcBef>
                <a:spcPts val="2250"/>
              </a:spcBef>
              <a:buClr>
                <a:srgbClr val="000000"/>
              </a:buClr>
              <a:buSzPct val="100000"/>
            </a:pP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  wenn einer schreit und weint?</a:t>
            </a:r>
          </a:p>
          <a:p>
            <a:pPr>
              <a:lnSpc>
                <a:spcPct val="93000"/>
              </a:lnSpc>
              <a:spcBef>
                <a:spcPts val="2250"/>
              </a:spcBef>
              <a:buClr>
                <a:srgbClr val="000000"/>
              </a:buClr>
              <a:buSzPct val="100000"/>
            </a:pP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Du gehst ganz einfach hin zu ihm,</a:t>
            </a:r>
          </a:p>
          <a:p>
            <a:pPr>
              <a:lnSpc>
                <a:spcPct val="93000"/>
              </a:lnSpc>
              <a:spcBef>
                <a:spcPts val="2250"/>
              </a:spcBef>
              <a:buClr>
                <a:srgbClr val="000000"/>
              </a:buClr>
              <a:buSzPct val="100000"/>
            </a:pP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  legst dann deinen Arm um ihn</a:t>
            </a:r>
          </a:p>
          <a:p>
            <a:pPr>
              <a:lnSpc>
                <a:spcPct val="93000"/>
              </a:lnSpc>
              <a:spcBef>
                <a:spcPts val="2250"/>
              </a:spcBef>
              <a:buClr>
                <a:srgbClr val="000000"/>
              </a:buClr>
              <a:buSzPct val="100000"/>
            </a:pP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Und sagst: »Ich bin dein Freund«,</a:t>
            </a:r>
          </a:p>
          <a:p>
            <a:pPr>
              <a:lnSpc>
                <a:spcPct val="93000"/>
              </a:lnSpc>
              <a:spcBef>
                <a:spcPts val="2250"/>
              </a:spcBef>
              <a:buClr>
                <a:srgbClr val="000000"/>
              </a:buClr>
              <a:buSzPct val="100000"/>
            </a:pP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  und sagst: »Ich bin dein Freund«.</a:t>
            </a:r>
          </a:p>
        </p:txBody>
      </p:sp>
    </p:spTree>
    <p:extLst>
      <p:ext uri="{BB962C8B-B14F-4D97-AF65-F5344CB8AC3E}">
        <p14:creationId xmlns:p14="http://schemas.microsoft.com/office/powerpoint/2010/main" val="156593515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350">
        <p:fade/>
      </p:transition>
    </mc:Choice>
    <mc:Fallback>
      <p:transition>
        <p:fade/>
      </p:transition>
    </mc:Fallback>
  </mc:AlternateContent>
</p:sld>
</file>

<file path=ppt/theme/theme1.xml><?xml version="1.0" encoding="utf-8"?>
<a:theme xmlns:a="http://schemas.openxmlformats.org/drawingml/2006/main" name="1_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440</Words>
  <Application>Microsoft Office PowerPoint</Application>
  <PresentationFormat>Breitbild</PresentationFormat>
  <Paragraphs>61</Paragraphs>
  <Slides>11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11</vt:i4>
      </vt:variant>
    </vt:vector>
  </HeadingPairs>
  <TitlesOfParts>
    <vt:vector size="14" baseType="lpstr">
      <vt:lpstr>Arial</vt:lpstr>
      <vt:lpstr>Calibri</vt:lpstr>
      <vt:lpstr>1_Office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Andreas Weierstall</dc:creator>
  <cp:lastModifiedBy>.</cp:lastModifiedBy>
  <cp:revision>10</cp:revision>
  <dcterms:created xsi:type="dcterms:W3CDTF">2021-02-13T13:45:06Z</dcterms:created>
  <dcterms:modified xsi:type="dcterms:W3CDTF">2023-07-07T15:43:24Z</dcterms:modified>
</cp:coreProperties>
</file>