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Der Herr, mein Hirte, führet mich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404, Strophen 1 bis 5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404,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Der Herr, mein Hirte, führet mich.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Fürwahr, nichts mangelt mir.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Er lagert mich auf grünen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Aun</a:t>
            </a:r>
            <a:endParaRPr lang="de-DE" altLang="de-DE" sz="3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bei frischem Wasser hier.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404,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Erquickung schenkt er meiner Seel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führet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gnädiglich</a:t>
            </a:r>
            <a:endParaRPr lang="de-DE" altLang="de-DE" sz="3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um seines hohen Namens Ehr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auf rechter Straße mich.</a:t>
            </a:r>
          </a:p>
        </p:txBody>
      </p:sp>
    </p:spTree>
    <p:extLst>
      <p:ext uri="{BB962C8B-B14F-4D97-AF65-F5344CB8AC3E}">
        <p14:creationId xmlns:p14="http://schemas.microsoft.com/office/powerpoint/2010/main" val="366614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404,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Geh ich durchs dunkle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Todestal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ich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fürcht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kein Unglück dort,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denn du bist da, dein Stecken und Stab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sind Tröstung mir und Hort.</a:t>
            </a:r>
          </a:p>
        </p:txBody>
      </p:sp>
    </p:spTree>
    <p:extLst>
      <p:ext uri="{BB962C8B-B14F-4D97-AF65-F5344CB8AC3E}">
        <p14:creationId xmlns:p14="http://schemas.microsoft.com/office/powerpoint/2010/main" val="390196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404, Strophe 4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Den Tisch bereitest du vor mir,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selbst vor der Feinde Schar.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Mein Haupt salbst du mit deinem Öl.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Mein Kelch fließt über gar.</a:t>
            </a:r>
          </a:p>
        </p:txBody>
      </p:sp>
    </p:spTree>
    <p:extLst>
      <p:ext uri="{BB962C8B-B14F-4D97-AF65-F5344CB8AC3E}">
        <p14:creationId xmlns:p14="http://schemas.microsoft.com/office/powerpoint/2010/main" val="349411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404, Strophe 5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Ja, deine Güte folget mir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mein ganzes Leben lang,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immerdar im Haus des Herrn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ertönt mein Lobgesang.</a:t>
            </a:r>
          </a:p>
        </p:txBody>
      </p:sp>
    </p:spTree>
    <p:extLst>
      <p:ext uri="{BB962C8B-B14F-4D97-AF65-F5344CB8AC3E}">
        <p14:creationId xmlns:p14="http://schemas.microsoft.com/office/powerpoint/2010/main" val="396913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Breitbild</PresentationFormat>
  <Paragraphs>30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12</cp:revision>
  <dcterms:created xsi:type="dcterms:W3CDTF">2021-02-13T13:45:06Z</dcterms:created>
  <dcterms:modified xsi:type="dcterms:W3CDTF">2024-03-30T11:14:45Z</dcterms:modified>
</cp:coreProperties>
</file>