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93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1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98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65CD5BE-09CE-4269-BEC3-595AFFE9AEDC}"/>
              </a:ext>
            </a:extLst>
          </p:cNvPr>
          <p:cNvGrpSpPr/>
          <p:nvPr/>
        </p:nvGrpSpPr>
        <p:grpSpPr>
          <a:xfrm>
            <a:off x="2084320" y="2119923"/>
            <a:ext cx="245415" cy="262277"/>
            <a:chOff x="718701" y="1361851"/>
            <a:chExt cx="897925" cy="959617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59A34375-93B4-4A37-B2CB-75006E1F59E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C25DEFF2-02A2-4690-8AC9-5839FA7F4B56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1E4C4839-DCB2-48FC-A1E3-BF264EEC3A5A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In dir ist mein Leben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383, Strophen 1 bis 3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79F0321-BE57-4DB3-9427-B23A7D62F500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A988FC9-47F9-43A3-A9C4-FD047068EEE1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50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383 (2x)</a:t>
            </a:r>
          </a:p>
        </p:txBody>
      </p:sp>
      <p:sp>
        <p:nvSpPr>
          <p:cNvPr id="5" name="Rechteck 4"/>
          <p:cNvSpPr/>
          <p:nvPr/>
        </p:nvSpPr>
        <p:spPr>
          <a:xfrm>
            <a:off x="1800000" y="996876"/>
            <a:ext cx="9763927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dir ist mein Leben, in dir meine Stärke,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 dir meine Hoffnung, in dir, o Herr.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dir ist mein Leben, in dir meine Stärke,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 dir meine Hoffnung, in dir, o Herr.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preise dich mit all meinem Sein,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ich preise dich mit all meiner Kraft,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all meinem Sein, mit all meiner Kraft,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all meine Hoffnung ist in dir.    </a:t>
            </a:r>
            <a:r>
              <a:rPr lang="de-DE" altLang="de-DE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(1x wiederholen)</a:t>
            </a:r>
            <a:br>
              <a:rPr lang="de-DE" altLang="de-DE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altLang="de-DE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Schluss:</a:t>
            </a:r>
            <a:r>
              <a:rPr lang="de-DE" altLang="de-DE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 in dir</a:t>
            </a: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ct val="50000"/>
              </a:spcBef>
            </a:pPr>
            <a:endParaRPr lang="de-DE" altLang="de-DE" sz="3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59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11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Breitbild</PresentationFormat>
  <Paragraphs>10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2021-02-13T13:42:43Z</dcterms:created>
  <dcterms:modified xsi:type="dcterms:W3CDTF">2021-02-17T14:51:02Z</dcterms:modified>
</cp:coreProperties>
</file>