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70" r:id="rId6"/>
    <p:sldId id="266" r:id="rId7"/>
    <p:sldId id="271" r:id="rId8"/>
    <p:sldId id="268" r:id="rId9"/>
    <p:sldId id="272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vergesse, was hinter mir liegt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361,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Denn du bist das Licht.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in deinem Licht sehe ich klar.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Denn du bist das Licht.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in deinem Licht sehe ich klar.</a:t>
            </a:r>
          </a:p>
        </p:txBody>
      </p:sp>
    </p:spTree>
    <p:extLst>
      <p:ext uri="{BB962C8B-B14F-4D97-AF65-F5344CB8AC3E}">
        <p14:creationId xmlns:p14="http://schemas.microsoft.com/office/powerpoint/2010/main" val="79515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 </a:t>
            </a:r>
          </a:p>
        </p:txBody>
      </p:sp>
    </p:spTree>
    <p:extLst>
      <p:ext uri="{BB962C8B-B14F-4D97-AF65-F5344CB8AC3E}">
        <p14:creationId xmlns:p14="http://schemas.microsoft.com/office/powerpoint/2010/main" val="186103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Denn du bist der Weg,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auf deinem Weg komm ich voran.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Denn du bist der Weg,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auf deinem Weg komm ich voran. </a:t>
            </a:r>
          </a:p>
        </p:txBody>
      </p:sp>
    </p:spTree>
    <p:extLst>
      <p:ext uri="{BB962C8B-B14F-4D97-AF65-F5344CB8AC3E}">
        <p14:creationId xmlns:p14="http://schemas.microsoft.com/office/powerpoint/2010/main" val="226037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 </a:t>
            </a:r>
          </a:p>
        </p:txBody>
      </p:sp>
    </p:spTree>
    <p:extLst>
      <p:ext uri="{BB962C8B-B14F-4D97-AF65-F5344CB8AC3E}">
        <p14:creationId xmlns:p14="http://schemas.microsoft.com/office/powerpoint/2010/main" val="199490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Denn du bist das Ziel,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an deinem Ziel bin ich zu Haus.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Denn du bist das Ziel,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an deinem Ziel bin ich zu Haus. </a:t>
            </a:r>
          </a:p>
        </p:txBody>
      </p:sp>
    </p:spTree>
    <p:extLst>
      <p:ext uri="{BB962C8B-B14F-4D97-AF65-F5344CB8AC3E}">
        <p14:creationId xmlns:p14="http://schemas.microsoft.com/office/powerpoint/2010/main" val="181864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51727"/>
            <a:ext cx="9608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</a:t>
            </a:r>
          </a:p>
          <a:p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Ich vergesse, was hinter mir liegt, 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und strecke mich aus nach dir. </a:t>
            </a:r>
          </a:p>
        </p:txBody>
      </p:sp>
    </p:spTree>
    <p:extLst>
      <p:ext uri="{BB962C8B-B14F-4D97-AF65-F5344CB8AC3E}">
        <p14:creationId xmlns:p14="http://schemas.microsoft.com/office/powerpoint/2010/main" val="348784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Breitbild</PresentationFormat>
  <Paragraphs>27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2022-09-23T00:11:20Z</dcterms:modified>
</cp:coreProperties>
</file>