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6" r:id="rId6"/>
    <p:sldId id="265" r:id="rId7"/>
    <p:sldId id="267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Anker in der Zeit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353,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latin typeface="Arial" panose="020B0604020202020204" pitchFamily="34" charset="0"/>
              </a:rPr>
              <a:t>Feiern &amp; Loben Lied Nr. 353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887913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Es gibt bedingungslose Liebe, </a:t>
            </a:r>
            <a:b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  die alles trägt und nie vergeht,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und unerschütterliche Hoffnung, </a:t>
            </a:r>
            <a:b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  die jeden Test der Zeit besteht.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Es gibt ein Licht, das uns den Weg weist, </a:t>
            </a:r>
            <a:b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  auch wenn wir jetzt nicht alles sehn.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Es gibt Gewissheit unsres Glaubens, </a:t>
            </a:r>
            <a:b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  auch wenn wir manches nicht </a:t>
            </a:r>
            <a:r>
              <a:rPr lang="de-DE" altLang="de-DE" sz="3200" dirty="0" err="1">
                <a:latin typeface="Arial" panose="020B0604020202020204" pitchFamily="34" charset="0"/>
                <a:cs typeface="Courier New" panose="02070309020205020404" pitchFamily="49" charset="0"/>
              </a:rPr>
              <a:t>verstehn</a:t>
            </a: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.</a:t>
            </a:r>
            <a:endParaRPr lang="de-DE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latin typeface="Arial" panose="020B0604020202020204" pitchFamily="34" charset="0"/>
              </a:rPr>
              <a:t>Feiern &amp; Loben Lied Nr. 353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887913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Es gibt Versöhnung selbst für Feinde </a:t>
            </a:r>
            <a:b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  und echten Frieden nach dem Streit,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Vergebung für die schlimmsten Sünden, </a:t>
            </a:r>
            <a:b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  und neuen Anfang jederzeit.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Es gibt ein </a:t>
            </a:r>
            <a:r>
              <a:rPr lang="de-DE" altLang="de-DE" sz="3200" dirty="0" err="1">
                <a:latin typeface="Arial" panose="020B0604020202020204" pitchFamily="34" charset="0"/>
                <a:cs typeface="Courier New" panose="02070309020205020404" pitchFamily="49" charset="0"/>
              </a:rPr>
              <a:t>ewges</a:t>
            </a: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Reich des Friedens.</a:t>
            </a:r>
            <a:b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  In unsrer Mitte lebt es schon: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Ein Stück vom Himmel hier auf Erden </a:t>
            </a:r>
            <a:b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  in Jesus Christus, Gottes Sohn. </a:t>
            </a:r>
          </a:p>
        </p:txBody>
      </p:sp>
    </p:spTree>
    <p:extLst>
      <p:ext uri="{BB962C8B-B14F-4D97-AF65-F5344CB8AC3E}">
        <p14:creationId xmlns:p14="http://schemas.microsoft.com/office/powerpoint/2010/main" val="356485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latin typeface="Arial" panose="020B0604020202020204" pitchFamily="34" charset="0"/>
              </a:rPr>
              <a:t>Feiern &amp; Loben Lied Nr. 353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887913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Er ist das Zentrum der Geschichte,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  er ist der Anker in der Zeit.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Er ist der Ursprung allen Lebens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  und unser Ziel in Ewigkeit,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  und unser Ziel in Ewigkeit.</a:t>
            </a:r>
          </a:p>
        </p:txBody>
      </p:sp>
    </p:spTree>
    <p:extLst>
      <p:ext uri="{BB962C8B-B14F-4D97-AF65-F5344CB8AC3E}">
        <p14:creationId xmlns:p14="http://schemas.microsoft.com/office/powerpoint/2010/main" val="197252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latin typeface="Arial" panose="020B0604020202020204" pitchFamily="34" charset="0"/>
              </a:rPr>
              <a:t>Feiern &amp; Loben Lied Nr. 353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887913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Es gibt die wunderbare Heilung, </a:t>
            </a:r>
            <a:b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  die letzte Rettung in der Not.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Und es gibt Trost in Schmerz und Leiden,</a:t>
            </a:r>
            <a:b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  ewiges Leben nach dem Tod.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Es gibt Gerechtigkeit für alle, </a:t>
            </a:r>
            <a:b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  für unsre Treue </a:t>
            </a:r>
            <a:r>
              <a:rPr lang="de-DE" altLang="de-DE" sz="3200" dirty="0" err="1">
                <a:latin typeface="Arial" panose="020B0604020202020204" pitchFamily="34" charset="0"/>
                <a:cs typeface="Courier New" panose="02070309020205020404" pitchFamily="49" charset="0"/>
              </a:rPr>
              <a:t>ewgen</a:t>
            </a: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Lohn.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Es gibt ein Hochzeitsmahl für immer </a:t>
            </a:r>
            <a:b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  mit Jesus Christus, Gottes Sohn. </a:t>
            </a:r>
          </a:p>
        </p:txBody>
      </p:sp>
    </p:spTree>
    <p:extLst>
      <p:ext uri="{BB962C8B-B14F-4D97-AF65-F5344CB8AC3E}">
        <p14:creationId xmlns:p14="http://schemas.microsoft.com/office/powerpoint/2010/main" val="19042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latin typeface="Arial" panose="020B0604020202020204" pitchFamily="34" charset="0"/>
              </a:rPr>
              <a:t>Feiern &amp; Loben Lied Nr. 353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887913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Er ist das Zentrum der Geschichte,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  er ist der Anker in der Zeit.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Er ist der Ursprung allen Lebens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  und unser Ziel in Ewigkeit,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Courier New" panose="02070309020205020404" pitchFamily="49" charset="0"/>
              </a:rPr>
              <a:t>   und unser Ziel in Ewigkeit.</a:t>
            </a:r>
          </a:p>
        </p:txBody>
      </p:sp>
    </p:spTree>
    <p:extLst>
      <p:ext uri="{BB962C8B-B14F-4D97-AF65-F5344CB8AC3E}">
        <p14:creationId xmlns:p14="http://schemas.microsoft.com/office/powerpoint/2010/main" val="374885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Microsoft Office PowerPoint</Application>
  <PresentationFormat>Breitbild</PresentationFormat>
  <Paragraphs>32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11</cp:revision>
  <dcterms:created xsi:type="dcterms:W3CDTF">2021-02-13T13:45:06Z</dcterms:created>
  <dcterms:modified xsi:type="dcterms:W3CDTF">2023-10-16T00:51:09Z</dcterms:modified>
</cp:coreProperties>
</file>