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Wir sind in Gottes Händen 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234,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Wir sind in Gottes Händen,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sind geborgen in ihm,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so lasst uns das Jahr beginnen,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lasst uns </a:t>
            </a:r>
            <a:r>
              <a:rPr lang="de-DE" altLang="de-DE" sz="3200" dirty="0" err="1">
                <a:latin typeface="Arial" panose="020B0604020202020204" pitchFamily="34" charset="0"/>
              </a:rPr>
              <a:t>gehn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|: Vieles ändert das Gesicht,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aber Gottes Liebe nicht.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wunderbare Gnade bleibt </a:t>
            </a:r>
            <a:r>
              <a:rPr lang="de-DE" altLang="de-DE" sz="3200" dirty="0" err="1">
                <a:latin typeface="Arial" panose="020B0604020202020204" pitchFamily="34" charset="0"/>
              </a:rPr>
              <a:t>bestehn</a:t>
            </a:r>
            <a:r>
              <a:rPr lang="de-DE" altLang="de-DE" sz="3200" dirty="0">
                <a:latin typeface="Arial" panose="020B0604020202020204" pitchFamily="34" charset="0"/>
              </a:rPr>
              <a:t>. :|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Bleibt uns auch verhüllt,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wie das Jahr sich füllt,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werden wir doch nicht verlassen sein.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Der das Leben lenkt,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unsre Namen kennt,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er lässt uns an keinem Tag allein.</a:t>
            </a:r>
          </a:p>
        </p:txBody>
      </p:sp>
    </p:spTree>
    <p:extLst>
      <p:ext uri="{BB962C8B-B14F-4D97-AF65-F5344CB8AC3E}">
        <p14:creationId xmlns:p14="http://schemas.microsoft.com/office/powerpoint/2010/main" val="219092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Wir sind in Gottes Händen,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sind geborgen in ihm,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so lasst uns das Jahr beginnen,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lasst uns </a:t>
            </a:r>
            <a:r>
              <a:rPr lang="de-DE" altLang="de-DE" sz="3200" dirty="0" err="1">
                <a:latin typeface="Arial" panose="020B0604020202020204" pitchFamily="34" charset="0"/>
              </a:rPr>
              <a:t>gehn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|: Vieles ändert das Gesicht,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aber Gottes Liebe nicht.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wunderbare Gnade bleibt </a:t>
            </a:r>
            <a:r>
              <a:rPr lang="de-DE" altLang="de-DE" sz="3200" dirty="0" err="1">
                <a:latin typeface="Arial" panose="020B0604020202020204" pitchFamily="34" charset="0"/>
              </a:rPr>
              <a:t>bestehn</a:t>
            </a:r>
            <a:r>
              <a:rPr lang="de-DE" altLang="de-DE" sz="3200" dirty="0">
                <a:latin typeface="Arial" panose="020B0604020202020204" pitchFamily="34" charset="0"/>
              </a:rPr>
              <a:t>. :|</a:t>
            </a:r>
          </a:p>
        </p:txBody>
      </p:sp>
    </p:spTree>
    <p:extLst>
      <p:ext uri="{BB962C8B-B14F-4D97-AF65-F5344CB8AC3E}">
        <p14:creationId xmlns:p14="http://schemas.microsoft.com/office/powerpoint/2010/main" val="200232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Haben wir versagt,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werden wir verklagt,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so steht er doch zu uns, er bleibt treu.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Unser Gott vergibt,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weil er uns so liebt.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Gnade, die ist täglich neu. </a:t>
            </a:r>
          </a:p>
        </p:txBody>
      </p:sp>
    </p:spTree>
    <p:extLst>
      <p:ext uri="{BB962C8B-B14F-4D97-AF65-F5344CB8AC3E}">
        <p14:creationId xmlns:p14="http://schemas.microsoft.com/office/powerpoint/2010/main" val="421773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Wir sind in Gottes Händen,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sind geborgen in ihm,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so lasst uns das Jahr beginnen,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lasst uns </a:t>
            </a:r>
            <a:r>
              <a:rPr lang="de-DE" altLang="de-DE" sz="3200" dirty="0" err="1">
                <a:latin typeface="Arial" panose="020B0604020202020204" pitchFamily="34" charset="0"/>
              </a:rPr>
              <a:t>gehn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|: Vieles ändert das Gesicht,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aber Gottes Liebe nicht.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wunderbare Gnade bleibt </a:t>
            </a:r>
            <a:r>
              <a:rPr lang="de-DE" altLang="de-DE" sz="3200" dirty="0" err="1">
                <a:latin typeface="Arial" panose="020B0604020202020204" pitchFamily="34" charset="0"/>
              </a:rPr>
              <a:t>bestehn</a:t>
            </a:r>
            <a:r>
              <a:rPr lang="de-DE" altLang="de-DE" sz="3200" dirty="0">
                <a:latin typeface="Arial" panose="020B0604020202020204" pitchFamily="34" charset="0"/>
              </a:rPr>
              <a:t>. :|</a:t>
            </a:r>
          </a:p>
        </p:txBody>
      </p:sp>
    </p:spTree>
    <p:extLst>
      <p:ext uri="{BB962C8B-B14F-4D97-AF65-F5344CB8AC3E}">
        <p14:creationId xmlns:p14="http://schemas.microsoft.com/office/powerpoint/2010/main" val="18155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Wie die Zeit verfliegt,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Leben weiterzieht: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gestern Zukunft, heut Vergangenheit.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Er, der immer war,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ist auch morgen da.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Ihm gehören Zeit und Ewigkeit.</a:t>
            </a:r>
          </a:p>
        </p:txBody>
      </p:sp>
    </p:spTree>
    <p:extLst>
      <p:ext uri="{BB962C8B-B14F-4D97-AF65-F5344CB8AC3E}">
        <p14:creationId xmlns:p14="http://schemas.microsoft.com/office/powerpoint/2010/main" val="156872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234,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9608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Wir sind in Gottes Händen,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sind geborgen in ihm,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so lasst uns das Jahr beginnen,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lasst uns </a:t>
            </a:r>
            <a:r>
              <a:rPr lang="de-DE" altLang="de-DE" sz="3200" dirty="0" err="1">
                <a:latin typeface="Arial" panose="020B0604020202020204" pitchFamily="34" charset="0"/>
              </a:rPr>
              <a:t>gehn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|: Vieles ändert das Gesicht,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aber Gottes Liebe nicht.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wunderbare Gnade bleibt </a:t>
            </a:r>
            <a:r>
              <a:rPr lang="de-DE" altLang="de-DE" sz="3200" dirty="0" err="1">
                <a:latin typeface="Arial" panose="020B0604020202020204" pitchFamily="34" charset="0"/>
              </a:rPr>
              <a:t>bestehn</a:t>
            </a:r>
            <a:r>
              <a:rPr lang="de-DE" altLang="de-DE" sz="3200" dirty="0">
                <a:latin typeface="Arial" panose="020B0604020202020204" pitchFamily="34" charset="0"/>
              </a:rPr>
              <a:t>. :|</a:t>
            </a:r>
          </a:p>
        </p:txBody>
      </p:sp>
    </p:spTree>
    <p:extLst>
      <p:ext uri="{BB962C8B-B14F-4D97-AF65-F5344CB8AC3E}">
        <p14:creationId xmlns:p14="http://schemas.microsoft.com/office/powerpoint/2010/main" val="425298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Breitbild</PresentationFormat>
  <Paragraphs>26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2022-08-05T10:21:20Z</dcterms:modified>
</cp:coreProperties>
</file>