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Im Stall an der Krippe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224,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224,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Im Stall an der Krippe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bei Esel und Rind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betrachten Maria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Josef das Kind.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Ein Stern steht am Himmel,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erleuchtet die Nacht.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Hirten im Felde,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stehn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auf der Wacht.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224,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Sie sehen den Engel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hören zugleich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Botschaft vom Frieden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himmlischen Reich: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„Geboren ist heute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 göttliche Kind,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damit Gottes Kinder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Menschen nun sind.</a:t>
            </a:r>
          </a:p>
        </p:txBody>
      </p:sp>
    </p:spTree>
    <p:extLst>
      <p:ext uri="{BB962C8B-B14F-4D97-AF65-F5344CB8AC3E}">
        <p14:creationId xmlns:p14="http://schemas.microsoft.com/office/powerpoint/2010/main" val="758183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224,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Ihr findet den Heiland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Windeln im Stroh,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geht hin, seht und glaubt es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singt mit uns so: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Ehre sei Gottes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Friede der Welt,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weil Gott sich zu seinen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Geschöpfen gestellt.“</a:t>
            </a:r>
          </a:p>
        </p:txBody>
      </p:sp>
    </p:spTree>
    <p:extLst>
      <p:ext uri="{BB962C8B-B14F-4D97-AF65-F5344CB8AC3E}">
        <p14:creationId xmlns:p14="http://schemas.microsoft.com/office/powerpoint/2010/main" val="3713994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224,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Wär Jesus im Stall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nicht als Retter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geborn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so wären wir Menschen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auf ewig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verlorn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Drum preist ihn und lobt ihn!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Euch leuchtet der Stern.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Singt fröhlich und dankbar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dem Kind, unserm Herrn.</a:t>
            </a:r>
          </a:p>
        </p:txBody>
      </p:sp>
    </p:spTree>
    <p:extLst>
      <p:ext uri="{BB962C8B-B14F-4D97-AF65-F5344CB8AC3E}">
        <p14:creationId xmlns:p14="http://schemas.microsoft.com/office/powerpoint/2010/main" val="3798294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Breitbild</PresentationFormat>
  <Paragraphs>17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2023-12-22T12:09:02Z</dcterms:modified>
</cp:coreProperties>
</file>