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O du fröhliche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220,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220,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905506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 du fröhliche, o du selige,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gnadenbringende Weihnachtszeit!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Welt ging verloren, Christ ist geboren.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Freue, freue dich, o Christenheit!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220,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905506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 du fröhliche, o du selige,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gnadenbringende Weihnachtszeit!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Christ ist erschienen, uns zu versühnen.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Freue, freue dich, o Christenheit!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578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220,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905506"/>
            <a:ext cx="9608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O du fröhliche, o du selige, 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gnadenbringende Weihnachtszeit!</a:t>
            </a:r>
            <a:endParaRPr lang="de-DE" altLang="de-DE" sz="3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Himmlische Heere jauchzen dir Ehre.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Freue, freue dich, o Christenheit!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444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2021-12-22T03:18:03Z</dcterms:modified>
</cp:coreProperties>
</file>