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Hört der Engel helle Lieder / Gloria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219,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219,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Hört! Der Engel helle Lieder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klingen das weite Feld entlang,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die Berge hallen wider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von des Himmels Lobgesang: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Gloria in excelsis Deo,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Gloria in excelsis Deo.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219,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Hirten, warum wird gesungen?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Sagt mir doch des Jubels Grund!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Welch ein Sieg ward denn errungen,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 uns die Chöre machen kund?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Gloria in excelsis Deo,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Gloria in excelsis Deo.</a:t>
            </a:r>
          </a:p>
        </p:txBody>
      </p:sp>
    </p:spTree>
    <p:extLst>
      <p:ext uri="{BB962C8B-B14F-4D97-AF65-F5344CB8AC3E}">
        <p14:creationId xmlns:p14="http://schemas.microsoft.com/office/powerpoint/2010/main" val="196796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219,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Sie verkünden uns mit Schalle,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dass der Erlöser nun erschien,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dankbar singen sie heut alle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an diesem Fest und grüßen ihn: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Gloria in excelsis Deo,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Gloria in excelsis Deo.</a:t>
            </a:r>
          </a:p>
        </p:txBody>
      </p:sp>
    </p:spTree>
    <p:extLst>
      <p:ext uri="{BB962C8B-B14F-4D97-AF65-F5344CB8AC3E}">
        <p14:creationId xmlns:p14="http://schemas.microsoft.com/office/powerpoint/2010/main" val="75322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Breitbild</PresentationFormat>
  <Paragraphs>17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2022-12-09T11:54:38Z</dcterms:modified>
</cp:coreProperties>
</file>