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3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Jetzt ist es wieder höchste Zeit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198, Strophen 1 bis 3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198, Strophe 1 +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043731"/>
            <a:ext cx="960899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Jetzt ist es wieder höchste Zeit,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  jetzt muss es bald geschehen.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Lasst doch den Heiland dieser Welt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  nur nicht draußen stehen.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Macht die Tore weit, macht die Türen auf,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  denn der König zieht bei euch ein.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Macht die Türen auf, macht die Herzen weit,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  denn ihr seid ihm nicht zu klein. 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198, Strophe 2 +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043731"/>
            <a:ext cx="960899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Sagt ihm doch, was ihr von ihm wollt.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  Er wird es euch gern geben.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Er bringt für alle Liebe mit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  und schenkt euch das Leben. </a:t>
            </a:r>
            <a:endParaRPr lang="de-DE" altLang="de-DE" sz="3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Macht die Tore weit, macht die Türen auf,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  denn der König zieht bei euch ein.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Macht die Türen auf, macht die Herzen weit,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  denn ihr seid ihm nicht zu klein. </a:t>
            </a:r>
          </a:p>
        </p:txBody>
      </p:sp>
    </p:spTree>
    <p:extLst>
      <p:ext uri="{BB962C8B-B14F-4D97-AF65-F5344CB8AC3E}">
        <p14:creationId xmlns:p14="http://schemas.microsoft.com/office/powerpoint/2010/main" val="2187922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198, Strophe 3 +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043731"/>
            <a:ext cx="960899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Immer neu wird Gott der Herr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  liebend zu uns kommen,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denn er hat ja lange schon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  bei uns Platz genommen. </a:t>
            </a:r>
            <a:endParaRPr lang="de-DE" altLang="de-DE" sz="3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Macht die Tore weit, macht die Türen auf,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  denn der König zieht bei euch ein.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Macht die Türen auf, macht die Herzen weit,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  denn ihr seid ihm nicht zu klein. </a:t>
            </a:r>
          </a:p>
        </p:txBody>
      </p:sp>
    </p:spTree>
    <p:extLst>
      <p:ext uri="{BB962C8B-B14F-4D97-AF65-F5344CB8AC3E}">
        <p14:creationId xmlns:p14="http://schemas.microsoft.com/office/powerpoint/2010/main" val="3230861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Breitbild</PresentationFormat>
  <Paragraphs>20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12</cp:revision>
  <dcterms:created xsi:type="dcterms:W3CDTF">2021-02-13T13:45:06Z</dcterms:created>
  <dcterms:modified xsi:type="dcterms:W3CDTF">2022-12-02T11:43:49Z</dcterms:modified>
</cp:coreProperties>
</file>