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Die Nacht ist vorgedrungen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190, Strophen 1 bis 5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190, Strophe 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1564217" y="1166842"/>
            <a:ext cx="10066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Nacht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vorgedrungen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der Tag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fern.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 sei nun Lob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gesungen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hellen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Morgenstern! 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Nacht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geweinet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der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stimme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froh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Morgenstern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bescheinet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deine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Angst und Pein.</a:t>
            </a:r>
          </a:p>
        </p:txBody>
      </p:sp>
    </p:spTree>
    <p:extLst>
      <p:ext uri="{BB962C8B-B14F-4D97-AF65-F5344CB8AC3E}">
        <p14:creationId xmlns:p14="http://schemas.microsoft.com/office/powerpoint/2010/main" val="344511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190, Strophe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1564217" y="1166842"/>
            <a:ext cx="10066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alle Engel dienen,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wird nun ein Kind und Knecht.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Gott selber ist erschienen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zur Sühne für sein Recht. </a:t>
            </a:r>
          </a:p>
          <a:p>
            <a:pPr>
              <a:lnSpc>
                <a:spcPct val="100000"/>
              </a:lnSpc>
            </a:pPr>
            <a:endParaRPr lang="de-DE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 schuldig ist auf Erden,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verhüll nicht mehr sein Haupt.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soll errettet werden,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wenn er dem Kinde glaubt.</a:t>
            </a: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7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190, Strophe 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1564217" y="1166842"/>
            <a:ext cx="10066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Nacht ist schon im Schwinden,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macht euch zum Stalle auf!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Ihr sollt das Heil dort finden,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das aller Zeiten Lauf </a:t>
            </a:r>
          </a:p>
          <a:p>
            <a:pPr>
              <a:lnSpc>
                <a:spcPct val="100000"/>
              </a:lnSpc>
            </a:pPr>
            <a:endParaRPr lang="de-DE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Anfang an verkündet,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seit eure Schuld geschah.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Nun hat sich euch verbündet,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den Gott selbst ausersah.</a:t>
            </a:r>
          </a:p>
        </p:txBody>
      </p:sp>
    </p:spTree>
    <p:extLst>
      <p:ext uri="{BB962C8B-B14F-4D97-AF65-F5344CB8AC3E}">
        <p14:creationId xmlns:p14="http://schemas.microsoft.com/office/powerpoint/2010/main" val="376079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190, Strophe 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1564217" y="1166842"/>
            <a:ext cx="10066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Noch manche Nacht wird fallen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auf Menschenleid und -schuld.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Doch wandert nun mit allen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der Stern der Gotteshuld. </a:t>
            </a:r>
          </a:p>
          <a:p>
            <a:pPr>
              <a:lnSpc>
                <a:spcPct val="100000"/>
              </a:lnSpc>
            </a:pPr>
            <a:endParaRPr lang="de-DE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Beglänzt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von seinem Lichte,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hält euch kein Dunkel mehr.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Gottes Angesichte </a:t>
            </a: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kam euch die Rettung her.</a:t>
            </a: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9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190, Strophe 5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1564217" y="1166842"/>
            <a:ext cx="10066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Gott will im Dunkel wohnen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hat es doch erhellt.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Als wollte er belohnen,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so richtet er die Welt. </a:t>
            </a:r>
          </a:p>
          <a:p>
            <a:pPr>
              <a:lnSpc>
                <a:spcPct val="100000"/>
              </a:lnSpc>
            </a:pPr>
            <a:endParaRPr lang="de-DE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sich den Erdkreis baute,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der lässt den Sünder nicht.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 hier dem Sohn vertraute, 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kommt dort aus dem Gericht.</a:t>
            </a:r>
          </a:p>
        </p:txBody>
      </p:sp>
    </p:spTree>
    <p:extLst>
      <p:ext uri="{BB962C8B-B14F-4D97-AF65-F5344CB8AC3E}">
        <p14:creationId xmlns:p14="http://schemas.microsoft.com/office/powerpoint/2010/main" val="21085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42</cp:revision>
  <dcterms:created xsi:type="dcterms:W3CDTF">2021-02-13T13:45:06Z</dcterms:created>
  <dcterms:modified xsi:type="dcterms:W3CDTF">2021-12-16T18:08:54Z</dcterms:modified>
</cp:coreProperties>
</file>