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3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Strophe 4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267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Euer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Helfen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wird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Zeichen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Liebe sein,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Liebe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zu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dieser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Welt.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Um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Boten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Worten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und Tat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zu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sein,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hat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uns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auserwählt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869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313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Seid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fröhlich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beharrlich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standhaft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Bedrängnis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Macht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einander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Mut,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ladet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gerne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Gäste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Zeigt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dass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liebt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84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Seid fröhlich in der Hoffnung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177,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313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Seid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fröhlich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beharrlich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standhaft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Bedrängnis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Macht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einander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Mut,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ladet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gerne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Gäste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Zeigt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dass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liebt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255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Strophe 1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267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Euer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Leben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wird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Zeichen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sein,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für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diese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Welt,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weil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vom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Tod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auferstanden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den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Händen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hält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5111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313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Seid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fröhlich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beharrlich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standhaft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Bedrängnis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Macht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einander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Mut,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ladet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gerne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Gäste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Zeigt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dass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liebt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96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Strophe 2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267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Euer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Beten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wird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Ausdruck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Dienens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sein,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Dienens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dieser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Welt,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weil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Gott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euer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Vater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Himmel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bei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jede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Bitte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zählt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3266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313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Seid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fröhlich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beharrlich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standhaft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Bedrängnis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Macht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einander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Mut,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ladet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gerne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Gäste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Zeigt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dass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liebt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399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Strophe 3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267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Euer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Leiden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wird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Zeugnis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Glaubens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sein,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Glaubens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trotz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dieser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Welt,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weil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Jesus,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selber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gelitten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hat,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treu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zu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den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Seinen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stellt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855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177, 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031A1DD-1BE1-428B-B594-569E370B183C}"/>
              </a:ext>
            </a:extLst>
          </p:cNvPr>
          <p:cNvSpPr/>
          <p:nvPr/>
        </p:nvSpPr>
        <p:spPr>
          <a:xfrm>
            <a:off x="895350" y="1861519"/>
            <a:ext cx="10066197" cy="313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Seid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fröhlich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der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Hoffnung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beharrlich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im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standhaft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Bedrängnis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Macht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einander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Mut,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ladet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gerne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Gäste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ein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b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Zeigt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allen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dass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Jesus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liebt</a:t>
            </a:r>
            <a:r>
              <a:rPr lang="en-GB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318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Breitbild</PresentationFormat>
  <Paragraphs>32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30</cp:revision>
  <dcterms:created xsi:type="dcterms:W3CDTF">2021-02-13T13:45:06Z</dcterms:created>
  <dcterms:modified xsi:type="dcterms:W3CDTF">2021-10-29T08:35:03Z</dcterms:modified>
</cp:coreProperties>
</file>