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6" r:id="rId7"/>
    <p:sldId id="263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Herr Jesus, Grundstein der Gemeinde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„Feiern &amp; Loben“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126, Strophen 1 bis 4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Lied126,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659285"/>
            <a:ext cx="960899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Herr Jesus, Grundstein der Gemeinde,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von Ewigkeit bist du gelegt;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du bist es, der mit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ewgen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Kräften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und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heilger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Liebe alles trägt.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Der Fels des Heils allein du bist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für alle Zeit, Herr Jesus Christ.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Lied126, Strophe 2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659285"/>
            <a:ext cx="960899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Herr Jesus, Grundstein der Gemeinde,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kein andrer Grund ist außer dir.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Wer einen andern Grund wollt legen,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würd irregehen für und für.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Die Kirche steht auf dir allein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und wird drum unzerstörbar sein.</a:t>
            </a:r>
          </a:p>
        </p:txBody>
      </p:sp>
    </p:spTree>
    <p:extLst>
      <p:ext uri="{BB962C8B-B14F-4D97-AF65-F5344CB8AC3E}">
        <p14:creationId xmlns:p14="http://schemas.microsoft.com/office/powerpoint/2010/main" val="25316636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Lied126, Strophe 3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659285"/>
            <a:ext cx="960899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Herr Jesus, Grundstein der Gemeinde,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wir wollen bauen nur auf dich.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Was wir auf dich, den Fels,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gebauet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das bleibt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gebauet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ewiglich.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Wohl mögen Stürme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drübergehn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es wird dies alles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überstehn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750969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Lied126, Strophe 4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659285"/>
            <a:ext cx="960899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Herr Jesus, Grundstein der Gemeinde,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du wirst zu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ewger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Herrlichkeit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sie wunderbar dereinst vollenden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trotz Not und Nacht, trotz Kampf und Streit,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so dass sie wird am Ende sein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ganz heilig, fleckenlos und rein.</a:t>
            </a:r>
          </a:p>
        </p:txBody>
      </p:sp>
    </p:spTree>
    <p:extLst>
      <p:ext uri="{BB962C8B-B14F-4D97-AF65-F5344CB8AC3E}">
        <p14:creationId xmlns:p14="http://schemas.microsoft.com/office/powerpoint/2010/main" val="4313031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242</Words>
  <Application>Microsoft Office PowerPoint</Application>
  <PresentationFormat>Breitbild</PresentationFormat>
  <Paragraphs>21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0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8</cp:revision>
  <dcterms:created xsi:type="dcterms:W3CDTF">2021-02-13T13:45:06Z</dcterms:created>
  <dcterms:modified xsi:type="dcterms:W3CDTF">2024-06-21T09:51:54Z</dcterms:modified>
</cp:coreProperties>
</file>