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Herr Jesus, öffne uns die Ohren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103,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103,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174748" y="546716"/>
            <a:ext cx="960899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Herr Jesus, öffne uns die Ohren,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wir dich hören, wenn du zu uns sprichst.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Herr Jesus, öffne uns die Ohren,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wir dich hören, wenn du zu uns sprichst.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bist selbst die Wahrheit, und du bist der Weg.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Wir hören viele Stimmen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fragen, welche gilt.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rufst uns bei unserm Namen,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schenkst dich uns als Freund.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Höre darum unsre Bitte: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103,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1174748" y="546716"/>
            <a:ext cx="960899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Herr Jesus, öffne uns die Augen,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wir den Weg sehn, den dein Wort uns weist.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Herr Jesus, öffne uns die Augen,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wir den Weg sehn, den dein Wort uns weist.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bist selbst die Wahrheit und du bist der Weg.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Wir sehen viele Wege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fragen nach dem Ziel.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Deinen Worten zu vertrauen,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gibt dem Leben Sinn.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Höre darum unsre Bitte:</a:t>
            </a:r>
          </a:p>
        </p:txBody>
      </p:sp>
    </p:spTree>
    <p:extLst>
      <p:ext uri="{BB962C8B-B14F-4D97-AF65-F5344CB8AC3E}">
        <p14:creationId xmlns:p14="http://schemas.microsoft.com/office/powerpoint/2010/main" val="85992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103,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1174748" y="546716"/>
            <a:ext cx="96089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Herr Jesus, öffne uns die Hände,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wir vertrauen, wenn du uns beschenkst.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Herr Jesus, öffne uns die Hände,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wir vertrauen, wenn du uns beschenkst.</a:t>
            </a:r>
          </a:p>
        </p:txBody>
      </p:sp>
    </p:spTree>
    <p:extLst>
      <p:ext uri="{BB962C8B-B14F-4D97-AF65-F5344CB8AC3E}">
        <p14:creationId xmlns:p14="http://schemas.microsoft.com/office/powerpoint/2010/main" val="158733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Breitbild</PresentationFormat>
  <Paragraphs>20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10</cp:revision>
  <dcterms:created xsi:type="dcterms:W3CDTF">2021-02-13T13:45:06Z</dcterms:created>
  <dcterms:modified xsi:type="dcterms:W3CDTF">2022-08-18T23:46:45Z</dcterms:modified>
</cp:coreProperties>
</file>