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63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96,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1431536" y="2028616"/>
            <a:ext cx="960899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Rede du, mein Vater, heute zu mir.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   Worte der Wahrheit kommen von dir.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Rede du, mein Vater, heute zu mir.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   Du willst mich beschenken. Herr, hab Dank dafür.</a:t>
            </a:r>
          </a:p>
        </p:txBody>
      </p:sp>
    </p:spTree>
    <p:extLst>
      <p:ext uri="{BB962C8B-B14F-4D97-AF65-F5344CB8AC3E}">
        <p14:creationId xmlns:p14="http://schemas.microsoft.com/office/powerpoint/2010/main" val="4245232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4" y="2151727"/>
            <a:ext cx="968692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Stille vor dir mein Vater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Liederbuch: „Feiern &amp; Loben“</a:t>
            </a:r>
          </a:p>
          <a:p>
            <a:pPr algn="ctr"/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 Nr. 96, Strophen 1 bis 4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185A4C8-F50D-4124-8BCB-EF40A6E9E99A}"/>
              </a:ext>
            </a:extLst>
          </p:cNvPr>
          <p:cNvSpPr/>
          <p:nvPr/>
        </p:nvSpPr>
        <p:spPr>
          <a:xfrm>
            <a:off x="2683296" y="433986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96, Strophe 1</a:t>
            </a:r>
          </a:p>
        </p:txBody>
      </p:sp>
      <p:sp>
        <p:nvSpPr>
          <p:cNvPr id="5" name="Rechteck 4"/>
          <p:cNvSpPr/>
          <p:nvPr/>
        </p:nvSpPr>
        <p:spPr>
          <a:xfrm>
            <a:off x="1431536" y="2028616"/>
            <a:ext cx="960899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Stille vor dir, mein Vater.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Neue Stille vor dir suche ich, Herr.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Stille vor dir, ich höre.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Rühre mich an durch dein Wort.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29166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96,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1431536" y="2028616"/>
            <a:ext cx="960899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Rede du, mein Vater, heute zu mir.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   Worte der Wahrheit kommen von dir.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Rede du, mein Vater, heute zu mir.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   Du willst mich beschenken. Herr, hab Dank dafür.</a:t>
            </a:r>
          </a:p>
        </p:txBody>
      </p:sp>
    </p:spTree>
    <p:extLst>
      <p:ext uri="{BB962C8B-B14F-4D97-AF65-F5344CB8AC3E}">
        <p14:creationId xmlns:p14="http://schemas.microsoft.com/office/powerpoint/2010/main" val="3052550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96, Strophe 2</a:t>
            </a:r>
          </a:p>
        </p:txBody>
      </p:sp>
      <p:sp>
        <p:nvSpPr>
          <p:cNvPr id="5" name="Rechteck 4"/>
          <p:cNvSpPr/>
          <p:nvPr/>
        </p:nvSpPr>
        <p:spPr>
          <a:xfrm>
            <a:off x="1431536" y="2028616"/>
            <a:ext cx="960899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Stille vor dir ist Gnade.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Aus der Stille vor dir schöpfe ich Kraft.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Stille vor dir, ich höre.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Rühre mich an durch dein Wort. </a:t>
            </a:r>
          </a:p>
        </p:txBody>
      </p:sp>
    </p:spTree>
    <p:extLst>
      <p:ext uri="{BB962C8B-B14F-4D97-AF65-F5344CB8AC3E}">
        <p14:creationId xmlns:p14="http://schemas.microsoft.com/office/powerpoint/2010/main" val="3142623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96,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1431536" y="2028616"/>
            <a:ext cx="960899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Rede du, mein Vater, heute zu mir.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   Worte der Wahrheit kommen von dir.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Rede du, mein Vater, heute zu mir.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   Du willst mich beschenken. Herr, hab Dank dafür.</a:t>
            </a:r>
          </a:p>
        </p:txBody>
      </p:sp>
    </p:spTree>
    <p:extLst>
      <p:ext uri="{BB962C8B-B14F-4D97-AF65-F5344CB8AC3E}">
        <p14:creationId xmlns:p14="http://schemas.microsoft.com/office/powerpoint/2010/main" val="1101537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96, Strophe 3</a:t>
            </a:r>
          </a:p>
        </p:txBody>
      </p:sp>
      <p:sp>
        <p:nvSpPr>
          <p:cNvPr id="5" name="Rechteck 4"/>
          <p:cNvSpPr/>
          <p:nvPr/>
        </p:nvSpPr>
        <p:spPr>
          <a:xfrm>
            <a:off x="1431536" y="2028616"/>
            <a:ext cx="960899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Stille vor dir, will schweigen,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ich öffne mein Herz nun für dein Wort.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Stille vor dir, ich höre.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Rühre mich an durch dein Wort. </a:t>
            </a:r>
          </a:p>
        </p:txBody>
      </p:sp>
    </p:spTree>
    <p:extLst>
      <p:ext uri="{BB962C8B-B14F-4D97-AF65-F5344CB8AC3E}">
        <p14:creationId xmlns:p14="http://schemas.microsoft.com/office/powerpoint/2010/main" val="2237205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96,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1431536" y="2028616"/>
            <a:ext cx="960899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Rede du, mein Vater, heute zu mir.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   Worte der Wahrheit kommen von dir.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Rede du, mein Vater, heute zu mir.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   Du willst mich beschenken. Herr, hab Dank dafür.</a:t>
            </a:r>
          </a:p>
        </p:txBody>
      </p:sp>
    </p:spTree>
    <p:extLst>
      <p:ext uri="{BB962C8B-B14F-4D97-AF65-F5344CB8AC3E}">
        <p14:creationId xmlns:p14="http://schemas.microsoft.com/office/powerpoint/2010/main" val="410861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96, Strophe 4</a:t>
            </a:r>
          </a:p>
        </p:txBody>
      </p:sp>
      <p:sp>
        <p:nvSpPr>
          <p:cNvPr id="5" name="Rechteck 4"/>
          <p:cNvSpPr/>
          <p:nvPr/>
        </p:nvSpPr>
        <p:spPr>
          <a:xfrm>
            <a:off x="1431536" y="2028616"/>
            <a:ext cx="960899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Stille vor dir ist Frieden.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ich staune, o Herr, reden wirst du.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Stille vor dir, ich höre.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Rühre mich an durch dein Wort. </a:t>
            </a:r>
          </a:p>
        </p:txBody>
      </p:sp>
    </p:spTree>
    <p:extLst>
      <p:ext uri="{BB962C8B-B14F-4D97-AF65-F5344CB8AC3E}">
        <p14:creationId xmlns:p14="http://schemas.microsoft.com/office/powerpoint/2010/main" val="318210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381</Words>
  <Application>Microsoft Office PowerPoint</Application>
  <PresentationFormat>Breitbild</PresentationFormat>
  <Paragraphs>45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4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27</cp:revision>
  <dcterms:created xsi:type="dcterms:W3CDTF">2021-02-13T13:45:06Z</dcterms:created>
  <dcterms:modified xsi:type="dcterms:W3CDTF">2022-02-19T10:51:39Z</dcterms:modified>
</cp:coreProperties>
</file>