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7" r:id="rId8"/>
    <p:sldId id="268" r:id="rId9"/>
    <p:sldId id="263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4" y="2151727"/>
            <a:ext cx="880059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Halleluja! Lobet Gott in seinem Heiligtum 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68, Strophen 1 bis 3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68,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1956470" y="1828822"/>
            <a:ext cx="9608997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Halleluja! Lobet Gott in seinem Heiligtum,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lobet ihn in der Feste seiner Macht!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Lobet ihn für seine Taten, lobet ihn,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lobet ihn in seiner großen Herrlichkeit!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68,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1956470" y="1828822"/>
            <a:ext cx="9608997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Alles, was Odem hat, lobe den Herrn!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Halleluja!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Alles, was Odem hat, lobe den Herrn!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Halleluja! </a:t>
            </a:r>
          </a:p>
        </p:txBody>
      </p:sp>
    </p:spTree>
    <p:extLst>
      <p:ext uri="{BB962C8B-B14F-4D97-AF65-F5344CB8AC3E}">
        <p14:creationId xmlns:p14="http://schemas.microsoft.com/office/powerpoint/2010/main" val="215946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68,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1956470" y="1828822"/>
            <a:ext cx="9608997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Lobet ihn mit den Posaunen, lobet ihn,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lobet ihn mit Psalter und mit Harfen!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Lobet ihn mit Pauken und mit Reigen.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Lobet ihn mit Saiten und mit Pfeifen. </a:t>
            </a:r>
          </a:p>
        </p:txBody>
      </p:sp>
    </p:spTree>
    <p:extLst>
      <p:ext uri="{BB962C8B-B14F-4D97-AF65-F5344CB8AC3E}">
        <p14:creationId xmlns:p14="http://schemas.microsoft.com/office/powerpoint/2010/main" val="120788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68,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1956470" y="1828822"/>
            <a:ext cx="9608997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Alles, was Odem hat, lobe den Herrn!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Halleluja!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Alles, was Odem hat, lobe den Herrn!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Halleluja! </a:t>
            </a:r>
          </a:p>
        </p:txBody>
      </p:sp>
    </p:spTree>
    <p:extLst>
      <p:ext uri="{BB962C8B-B14F-4D97-AF65-F5344CB8AC3E}">
        <p14:creationId xmlns:p14="http://schemas.microsoft.com/office/powerpoint/2010/main" val="326225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68, Strophe 3</a:t>
            </a:r>
          </a:p>
        </p:txBody>
      </p:sp>
      <p:sp>
        <p:nvSpPr>
          <p:cNvPr id="5" name="Rechteck 4"/>
          <p:cNvSpPr/>
          <p:nvPr/>
        </p:nvSpPr>
        <p:spPr>
          <a:xfrm>
            <a:off x="1956470" y="1828822"/>
            <a:ext cx="9608997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Halleluja! Lobet Gott in seinem Heiligtum,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lobet ihn in der Feste seiner Macht!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Lobet ihn mit hellen Zimbeln, lobet ihn.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Lobet ihn mit wohlklingenden Zimbeln. </a:t>
            </a:r>
          </a:p>
        </p:txBody>
      </p:sp>
    </p:spTree>
    <p:extLst>
      <p:ext uri="{BB962C8B-B14F-4D97-AF65-F5344CB8AC3E}">
        <p14:creationId xmlns:p14="http://schemas.microsoft.com/office/powerpoint/2010/main" val="338906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68,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1956470" y="1828822"/>
            <a:ext cx="9608997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Alles, was Odem hat, lobe den Herrn!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Halleluja!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Alles, was Odem hat, lobe den Herrn!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Halleluja! </a:t>
            </a:r>
          </a:p>
        </p:txBody>
      </p:sp>
    </p:spTree>
    <p:extLst>
      <p:ext uri="{BB962C8B-B14F-4D97-AF65-F5344CB8AC3E}">
        <p14:creationId xmlns:p14="http://schemas.microsoft.com/office/powerpoint/2010/main" val="56333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Breitbild</PresentationFormat>
  <Paragraphs>35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8</cp:revision>
  <dcterms:created xsi:type="dcterms:W3CDTF">2021-02-13T13:45:06Z</dcterms:created>
  <dcterms:modified xsi:type="dcterms:W3CDTF">2021-02-25T15:45:14Z</dcterms:modified>
</cp:coreProperties>
</file>