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88005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Ich will dir danken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64,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Gott, mein Herr, es ist mir ernst,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dies Lied ist dir geweiht.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Die Harfe und der Psalter klingt,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bevor der Morgen graut.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dir danken unter den Völkern.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Ich will dich loben vor allen Menschen.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ist.</a:t>
            </a:r>
          </a:p>
        </p:txBody>
      </p:sp>
    </p:spTree>
    <p:extLst>
      <p:ext uri="{BB962C8B-B14F-4D97-AF65-F5344CB8AC3E}">
        <p14:creationId xmlns:p14="http://schemas.microsoft.com/office/powerpoint/2010/main" val="215946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Gott, mein Herr, erhebe dich,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deine Ehre füll das Land.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Hilf mir mit deiner rechten Hand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und höre mein Gebet.</a:t>
            </a:r>
            <a:endParaRPr lang="de-DE" altLang="de-DE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39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dir danken unter den Völkern.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Ich will dich loben vor allen Menschen.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ist.</a:t>
            </a:r>
          </a:p>
        </p:txBody>
      </p:sp>
    </p:spTree>
    <p:extLst>
      <p:ext uri="{BB962C8B-B14F-4D97-AF65-F5344CB8AC3E}">
        <p14:creationId xmlns:p14="http://schemas.microsoft.com/office/powerpoint/2010/main" val="143771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Gott, mein Herr, du stehst mir bei,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denn Menschen helfen nicht.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Mit dir will ich mein Leben </a:t>
            </a:r>
            <a:r>
              <a:rPr lang="de-DE" altLang="de-DE" sz="3200" dirty="0" err="1">
                <a:latin typeface="Arial" panose="020B0604020202020204" pitchFamily="34" charset="0"/>
              </a:rPr>
              <a:t>baun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du kämpfst und siegst mit mir.</a:t>
            </a:r>
            <a:endParaRPr lang="de-DE" altLang="de-DE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62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64,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1956470" y="1828822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Ich will dir danken unter den Völkern.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Ich will dich loben vor allen Menschen.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denn deine Gnade reicht,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soweit der Himmel ist.</a:t>
            </a:r>
          </a:p>
        </p:txBody>
      </p:sp>
    </p:spTree>
    <p:extLst>
      <p:ext uri="{BB962C8B-B14F-4D97-AF65-F5344CB8AC3E}">
        <p14:creationId xmlns:p14="http://schemas.microsoft.com/office/powerpoint/2010/main" val="313359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Breitbild</PresentationFormat>
  <Paragraphs>32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2022-07-24T10:16:39Z</dcterms:modified>
</cp:coreProperties>
</file>