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5" r:id="rId5"/>
    <p:sldId id="266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Ich lobe meinen Gott</a:t>
            </a:r>
          </a:p>
          <a:p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br>
              <a:rPr lang="de-DE" altLang="de-DE" sz="3200" b="1" dirty="0">
                <a:latin typeface="Arial" panose="020B0604020202020204" pitchFamily="34" charset="0"/>
              </a:rPr>
            </a:br>
            <a:r>
              <a:rPr lang="de-DE" altLang="de-DE" sz="3200" b="1" dirty="0">
                <a:latin typeface="Arial" panose="020B0604020202020204" pitchFamily="34" charset="0"/>
              </a:rPr>
              <a:t>	</a:t>
            </a:r>
            <a:r>
              <a:rPr lang="de-DE" altLang="de-DE" sz="3200" dirty="0">
                <a:latin typeface="Arial" panose="020B0604020202020204" pitchFamily="34" charset="0"/>
              </a:rPr>
              <a:t>Feiern &amp; Loben</a:t>
            </a:r>
          </a:p>
          <a:p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	Lied Nr. 62;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Nr. 62,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601552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Ich lobe meinen Gott von ganzem Herzen.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Erzählen will ich von all seinen Wundern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singen seinem Namen.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Ich lobe meinen Gott von ganzem Herzen.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Ich freue mich und bin fröhlich, Herr, in dir.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Halleluja.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Nr. 62,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584619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Gott, du allein bist Herr, du Richter der Völker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und deinem Urteil muss jeder sich beugen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weil du gerecht entscheidest.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Gott, du allein bist Herr, du Richter der Völker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Befreit durch dich berge ich mich, Herr, bei dir.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Halleluja.</a:t>
            </a:r>
          </a:p>
        </p:txBody>
      </p:sp>
    </p:spTree>
    <p:extLst>
      <p:ext uri="{BB962C8B-B14F-4D97-AF65-F5344CB8AC3E}">
        <p14:creationId xmlns:p14="http://schemas.microsoft.com/office/powerpoint/2010/main" val="155525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Nr. 62,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491486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Lobt mit mir unsern Gott, den ewigen König,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Den Vater, den Sohn und den Heiligen Geist,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bringt Ehre seinem Namen.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Lobt mit mir unsern Gott, den ewigen König.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Wir freuen uns und sind fröhlich, Herr, in dir.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Halleluja.</a:t>
            </a:r>
          </a:p>
        </p:txBody>
      </p:sp>
    </p:spTree>
    <p:extLst>
      <p:ext uri="{BB962C8B-B14F-4D97-AF65-F5344CB8AC3E}">
        <p14:creationId xmlns:p14="http://schemas.microsoft.com/office/powerpoint/2010/main" val="274807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Breitbild</PresentationFormat>
  <Paragraphs>22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20</cp:revision>
  <dcterms:created xsi:type="dcterms:W3CDTF">2021-02-13T13:45:06Z</dcterms:created>
  <dcterms:modified xsi:type="dcterms:W3CDTF">2022-06-30T10:51:21Z</dcterms:modified>
</cp:coreProperties>
</file>