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3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Nun danket alle Gott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51, Strophen 1 bis 3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51,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989101"/>
            <a:ext cx="9608997" cy="4879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lnSpc>
                <a:spcPct val="123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Nun danket alle Gott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mit Herzen, Mund und Händen,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der große Dinge tut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an uns und allen Enden,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der uns von Mutterleib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Kindesbeinen an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unzählig viel zugut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bis hierher hat getan.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endParaRPr lang="en-GB" altLang="de-DE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51,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989101"/>
            <a:ext cx="9608997" cy="4879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lnSpc>
                <a:spcPct val="123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Der ewigreiche Gott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woll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uns in unserm Leben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ein immer fröhlich Herz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edlen Frieden geben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uns in seiner Gnad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erhalten fort und fort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uns aus aller Not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erlösen hier und dort.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endParaRPr lang="en-GB" altLang="de-DE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759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51,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989101"/>
            <a:ext cx="9608997" cy="4879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lnSpc>
                <a:spcPct val="123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Lob, Ehr und Preis sei Gott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dem Vater und dem Sohne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Gott dem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Heilgen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Geist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im höchsten Himmelsthrone,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ihm, dem dreieinen Gott,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wie es im Anfang war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ist und bleiben wird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jetzt und auch immerdar.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endParaRPr lang="en-GB" altLang="de-DE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714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</Words>
  <Application>Microsoft Office PowerPoint</Application>
  <PresentationFormat>Breitbild</PresentationFormat>
  <Paragraphs>11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StarSymbol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9</cp:revision>
  <dcterms:created xsi:type="dcterms:W3CDTF">2021-02-13T13:45:06Z</dcterms:created>
  <dcterms:modified xsi:type="dcterms:W3CDTF">2023-07-29T00:47:56Z</dcterms:modified>
</cp:coreProperties>
</file>