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5" r:id="rId6"/>
    <p:sldId id="266" r:id="rId7"/>
    <p:sldId id="26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5" y="2151727"/>
            <a:ext cx="709612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Groß ist der Herr</a:t>
            </a:r>
          </a:p>
          <a:p>
            <a:pPr algn="ctr"/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„Feiern &amp; Loben“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43, Strophen 1 und 2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185A4C8-F50D-4124-8BCB-EF40A6E9E99A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43, Strophe 1 (de)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166842"/>
            <a:ext cx="1049231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de-DE" sz="3200" dirty="0">
                <a:latin typeface="Arial" panose="020B0604020202020204" pitchFamily="34" charset="0"/>
              </a:rPr>
              <a:t>Groß ist der Herr, er ist heilig und wahr.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Seine Kraft offenbart seine Liebe.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Groß ist der Herr, gerecht und treu.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Seine Gnade bezeugt: Er ist Liebe.</a:t>
            </a:r>
          </a:p>
          <a:p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Groß ist der Herr, ihm gebührt alle Ehre.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Groß ist der Herr, ihm gebührt alles Lob.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Groß ist der Herr, wir beten ihn an, wir beten ihn an!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Groß ist der Herr! Groß ist der Herr!  </a:t>
            </a: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43, Strophe 2 (de)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166842"/>
            <a:ext cx="1049231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de-DE" sz="3200" dirty="0">
                <a:latin typeface="Arial" panose="020B0604020202020204" pitchFamily="34" charset="0"/>
              </a:rPr>
              <a:t>Groß ist der Herr, er ist heilig und wahr.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Seine Kraft offenbart seine Liebe.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Groß ist der Herr, gerecht und treu.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Seine Gnade bezeugt: Er ist Liebe.</a:t>
            </a:r>
          </a:p>
          <a:p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Groß bist du, Herr, dir gebührt alle Ehre.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Groß bist du, Herr, dir gebührt alles Lob.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Groß bist du, Herr, wir beten dich an, wir beten dich an!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Groß bist du, Herr! Groß bist du, Herr!</a:t>
            </a:r>
          </a:p>
        </p:txBody>
      </p:sp>
    </p:spTree>
    <p:extLst>
      <p:ext uri="{BB962C8B-B14F-4D97-AF65-F5344CB8AC3E}">
        <p14:creationId xmlns:p14="http://schemas.microsoft.com/office/powerpoint/2010/main" val="2454934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43, Strophe 1 (en)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166842"/>
            <a:ext cx="1122891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de-DE" sz="3200" dirty="0">
                <a:latin typeface="Arial" panose="020B0604020202020204" pitchFamily="34" charset="0"/>
              </a:rPr>
              <a:t>Great </a:t>
            </a:r>
            <a:r>
              <a:rPr lang="de-DE" altLang="de-DE" sz="3200" dirty="0" err="1">
                <a:latin typeface="Arial" panose="020B0604020202020204" pitchFamily="34" charset="0"/>
              </a:rPr>
              <a:t>is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the</a:t>
            </a:r>
            <a:r>
              <a:rPr lang="de-DE" altLang="de-DE" sz="3200" dirty="0">
                <a:latin typeface="Arial" panose="020B0604020202020204" pitchFamily="34" charset="0"/>
              </a:rPr>
              <a:t> Lord, he </a:t>
            </a:r>
            <a:r>
              <a:rPr lang="de-DE" altLang="de-DE" sz="3200" dirty="0" err="1">
                <a:latin typeface="Arial" panose="020B0604020202020204" pitchFamily="34" charset="0"/>
              </a:rPr>
              <a:t>is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holy</a:t>
            </a:r>
            <a:r>
              <a:rPr lang="de-DE" altLang="de-DE" sz="3200" dirty="0">
                <a:latin typeface="Arial" panose="020B0604020202020204" pitchFamily="34" charset="0"/>
              </a:rPr>
              <a:t> and just,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by </a:t>
            </a:r>
            <a:r>
              <a:rPr lang="de-DE" altLang="de-DE" sz="3200" dirty="0" err="1">
                <a:latin typeface="Arial" panose="020B0604020202020204" pitchFamily="34" charset="0"/>
              </a:rPr>
              <a:t>his</a:t>
            </a:r>
            <a:r>
              <a:rPr lang="de-DE" altLang="de-DE" sz="3200" dirty="0">
                <a:latin typeface="Arial" panose="020B0604020202020204" pitchFamily="34" charset="0"/>
              </a:rPr>
              <a:t> power </a:t>
            </a:r>
            <a:r>
              <a:rPr lang="de-DE" altLang="de-DE" sz="3200" dirty="0" err="1">
                <a:latin typeface="Arial" panose="020B0604020202020204" pitchFamily="34" charset="0"/>
              </a:rPr>
              <a:t>we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trust</a:t>
            </a:r>
            <a:r>
              <a:rPr lang="de-DE" altLang="de-DE" sz="3200" dirty="0">
                <a:latin typeface="Arial" panose="020B0604020202020204" pitchFamily="34" charset="0"/>
              </a:rPr>
              <a:t> in </a:t>
            </a:r>
            <a:r>
              <a:rPr lang="de-DE" altLang="de-DE" sz="3200" dirty="0" err="1">
                <a:latin typeface="Arial" panose="020B0604020202020204" pitchFamily="34" charset="0"/>
              </a:rPr>
              <a:t>his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love</a:t>
            </a:r>
            <a:r>
              <a:rPr lang="de-DE" altLang="de-DE" sz="3200" dirty="0">
                <a:latin typeface="Arial" panose="020B0604020202020204" pitchFamily="34" charset="0"/>
              </a:rPr>
              <a:t>. </a:t>
            </a:r>
          </a:p>
          <a:p>
            <a:r>
              <a:rPr lang="en-US" altLang="de-DE" sz="3200" dirty="0">
                <a:latin typeface="Arial" panose="020B0604020202020204" pitchFamily="34" charset="0"/>
              </a:rPr>
              <a:t>Great is the Lord, he is faithful and true,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by </a:t>
            </a:r>
            <a:r>
              <a:rPr lang="de-DE" altLang="de-DE" sz="3200" dirty="0" err="1">
                <a:latin typeface="Arial" panose="020B0604020202020204" pitchFamily="34" charset="0"/>
              </a:rPr>
              <a:t>his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mercy</a:t>
            </a:r>
            <a:r>
              <a:rPr lang="de-DE" altLang="de-DE" sz="3200" dirty="0">
                <a:latin typeface="Arial" panose="020B0604020202020204" pitchFamily="34" charset="0"/>
              </a:rPr>
              <a:t> he </a:t>
            </a:r>
            <a:r>
              <a:rPr lang="de-DE" altLang="de-DE" sz="3200" dirty="0" err="1">
                <a:latin typeface="Arial" panose="020B0604020202020204" pitchFamily="34" charset="0"/>
              </a:rPr>
              <a:t>proves</a:t>
            </a:r>
            <a:r>
              <a:rPr lang="de-DE" altLang="de-DE" sz="3200" dirty="0">
                <a:latin typeface="Arial" panose="020B0604020202020204" pitchFamily="34" charset="0"/>
              </a:rPr>
              <a:t> he </a:t>
            </a:r>
            <a:r>
              <a:rPr lang="de-DE" altLang="de-DE" sz="3200" dirty="0" err="1">
                <a:latin typeface="Arial" panose="020B0604020202020204" pitchFamily="34" charset="0"/>
              </a:rPr>
              <a:t>is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love</a:t>
            </a:r>
            <a:r>
              <a:rPr lang="de-DE" altLang="de-DE" sz="3200" dirty="0">
                <a:latin typeface="Arial" panose="020B0604020202020204" pitchFamily="34" charset="0"/>
              </a:rPr>
              <a:t>.</a:t>
            </a:r>
          </a:p>
          <a:p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Great </a:t>
            </a:r>
            <a:r>
              <a:rPr lang="de-DE" altLang="de-DE" sz="3200" dirty="0" err="1">
                <a:latin typeface="Arial" panose="020B0604020202020204" pitchFamily="34" charset="0"/>
              </a:rPr>
              <a:t>is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the</a:t>
            </a:r>
            <a:r>
              <a:rPr lang="de-DE" altLang="de-DE" sz="3200" dirty="0">
                <a:latin typeface="Arial" panose="020B0604020202020204" pitchFamily="34" charset="0"/>
              </a:rPr>
              <a:t> Lord and </a:t>
            </a:r>
            <a:r>
              <a:rPr lang="de-DE" altLang="de-DE" sz="3200" dirty="0" err="1">
                <a:latin typeface="Arial" panose="020B0604020202020204" pitchFamily="34" charset="0"/>
              </a:rPr>
              <a:t>worthy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of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glory</a:t>
            </a:r>
            <a:r>
              <a:rPr lang="de-DE" altLang="de-DE" sz="3200" dirty="0">
                <a:latin typeface="Arial" panose="020B0604020202020204" pitchFamily="34" charset="0"/>
              </a:rPr>
              <a:t>,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</a:t>
            </a:r>
            <a:r>
              <a:rPr lang="en-US" altLang="de-DE" sz="3200" dirty="0">
                <a:latin typeface="Arial" panose="020B0604020202020204" pitchFamily="34" charset="0"/>
              </a:rPr>
              <a:t>great is the Lord and worthy of praise</a:t>
            </a:r>
            <a:r>
              <a:rPr lang="de-DE" altLang="de-DE" sz="3200" dirty="0">
                <a:latin typeface="Arial" panose="020B0604020202020204" pitchFamily="34" charset="0"/>
              </a:rPr>
              <a:t>.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Great </a:t>
            </a:r>
            <a:r>
              <a:rPr lang="de-DE" altLang="de-DE" sz="3200" dirty="0" err="1">
                <a:latin typeface="Arial" panose="020B0604020202020204" pitchFamily="34" charset="0"/>
              </a:rPr>
              <a:t>is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the</a:t>
            </a:r>
            <a:r>
              <a:rPr lang="de-DE" altLang="de-DE" sz="3200" dirty="0">
                <a:latin typeface="Arial" panose="020B0604020202020204" pitchFamily="34" charset="0"/>
              </a:rPr>
              <a:t> Lord,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</a:t>
            </a:r>
            <a:r>
              <a:rPr lang="de-DE" altLang="de-DE" sz="3200" dirty="0" err="1">
                <a:latin typeface="Arial" panose="020B0604020202020204" pitchFamily="34" charset="0"/>
              </a:rPr>
              <a:t>now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lift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up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your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voice</a:t>
            </a:r>
            <a:r>
              <a:rPr lang="de-DE" altLang="de-DE" sz="3200" dirty="0">
                <a:latin typeface="Arial" panose="020B0604020202020204" pitchFamily="34" charset="0"/>
              </a:rPr>
              <a:t>, </a:t>
            </a:r>
            <a:r>
              <a:rPr lang="de-DE" altLang="de-DE" sz="3200" dirty="0" err="1">
                <a:latin typeface="Arial" panose="020B0604020202020204" pitchFamily="34" charset="0"/>
              </a:rPr>
              <a:t>now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lift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up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your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voice</a:t>
            </a:r>
            <a:r>
              <a:rPr lang="de-DE" altLang="de-DE" sz="3200" dirty="0">
                <a:latin typeface="Arial" panose="020B0604020202020204" pitchFamily="34" charset="0"/>
              </a:rPr>
              <a:t>,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</a:t>
            </a:r>
            <a:r>
              <a:rPr lang="de-DE" altLang="de-DE" sz="3200" dirty="0" err="1">
                <a:latin typeface="Arial" panose="020B0604020202020204" pitchFamily="34" charset="0"/>
              </a:rPr>
              <a:t>great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is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the</a:t>
            </a:r>
            <a:r>
              <a:rPr lang="de-DE" altLang="de-DE" sz="3200" dirty="0">
                <a:latin typeface="Arial" panose="020B0604020202020204" pitchFamily="34" charset="0"/>
              </a:rPr>
              <a:t> Lord, </a:t>
            </a:r>
            <a:r>
              <a:rPr lang="de-DE" altLang="de-DE" sz="3200" dirty="0" err="1">
                <a:latin typeface="Arial" panose="020B0604020202020204" pitchFamily="34" charset="0"/>
              </a:rPr>
              <a:t>great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is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the</a:t>
            </a:r>
            <a:r>
              <a:rPr lang="de-DE" altLang="de-DE" sz="3200" dirty="0">
                <a:latin typeface="Arial" panose="020B0604020202020204" pitchFamily="34" charset="0"/>
              </a:rPr>
              <a:t> Lord.</a:t>
            </a:r>
          </a:p>
        </p:txBody>
      </p:sp>
    </p:spTree>
    <p:extLst>
      <p:ext uri="{BB962C8B-B14F-4D97-AF65-F5344CB8AC3E}">
        <p14:creationId xmlns:p14="http://schemas.microsoft.com/office/powerpoint/2010/main" val="365319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43, Strophe 2 (en)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166842"/>
            <a:ext cx="1049231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de-DE" sz="3200" dirty="0">
                <a:latin typeface="Arial" panose="020B0604020202020204" pitchFamily="34" charset="0"/>
              </a:rPr>
              <a:t>Great </a:t>
            </a:r>
            <a:r>
              <a:rPr lang="de-DE" altLang="de-DE" sz="3200" dirty="0" err="1">
                <a:latin typeface="Arial" panose="020B0604020202020204" pitchFamily="34" charset="0"/>
              </a:rPr>
              <a:t>is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the</a:t>
            </a:r>
            <a:r>
              <a:rPr lang="de-DE" altLang="de-DE" sz="3200" dirty="0">
                <a:latin typeface="Arial" panose="020B0604020202020204" pitchFamily="34" charset="0"/>
              </a:rPr>
              <a:t> Lord, he </a:t>
            </a:r>
            <a:r>
              <a:rPr lang="de-DE" altLang="de-DE" sz="3200" dirty="0" err="1">
                <a:latin typeface="Arial" panose="020B0604020202020204" pitchFamily="34" charset="0"/>
              </a:rPr>
              <a:t>is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holy</a:t>
            </a:r>
            <a:r>
              <a:rPr lang="de-DE" altLang="de-DE" sz="3200" dirty="0">
                <a:latin typeface="Arial" panose="020B0604020202020204" pitchFamily="34" charset="0"/>
              </a:rPr>
              <a:t> and just,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by </a:t>
            </a:r>
            <a:r>
              <a:rPr lang="de-DE" altLang="de-DE" sz="3200" dirty="0" err="1">
                <a:latin typeface="Arial" panose="020B0604020202020204" pitchFamily="34" charset="0"/>
              </a:rPr>
              <a:t>his</a:t>
            </a:r>
            <a:r>
              <a:rPr lang="de-DE" altLang="de-DE" sz="3200" dirty="0">
                <a:latin typeface="Arial" panose="020B0604020202020204" pitchFamily="34" charset="0"/>
              </a:rPr>
              <a:t> power </a:t>
            </a:r>
            <a:r>
              <a:rPr lang="de-DE" altLang="de-DE" sz="3200" dirty="0" err="1">
                <a:latin typeface="Arial" panose="020B0604020202020204" pitchFamily="34" charset="0"/>
              </a:rPr>
              <a:t>we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trust</a:t>
            </a:r>
            <a:r>
              <a:rPr lang="de-DE" altLang="de-DE" sz="3200" dirty="0">
                <a:latin typeface="Arial" panose="020B0604020202020204" pitchFamily="34" charset="0"/>
              </a:rPr>
              <a:t> in </a:t>
            </a:r>
            <a:r>
              <a:rPr lang="de-DE" altLang="de-DE" sz="3200" dirty="0" err="1">
                <a:latin typeface="Arial" panose="020B0604020202020204" pitchFamily="34" charset="0"/>
              </a:rPr>
              <a:t>his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love</a:t>
            </a:r>
            <a:r>
              <a:rPr lang="de-DE" altLang="de-DE" sz="3200" dirty="0">
                <a:latin typeface="Arial" panose="020B0604020202020204" pitchFamily="34" charset="0"/>
              </a:rPr>
              <a:t>. </a:t>
            </a:r>
          </a:p>
          <a:p>
            <a:r>
              <a:rPr lang="en-US" altLang="de-DE" sz="3200" dirty="0">
                <a:latin typeface="Arial" panose="020B0604020202020204" pitchFamily="34" charset="0"/>
              </a:rPr>
              <a:t>Great is the Lord, he is faithful and true,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by </a:t>
            </a:r>
            <a:r>
              <a:rPr lang="de-DE" altLang="de-DE" sz="3200" dirty="0" err="1">
                <a:latin typeface="Arial" panose="020B0604020202020204" pitchFamily="34" charset="0"/>
              </a:rPr>
              <a:t>his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mercy</a:t>
            </a:r>
            <a:r>
              <a:rPr lang="de-DE" altLang="de-DE" sz="3200" dirty="0">
                <a:latin typeface="Arial" panose="020B0604020202020204" pitchFamily="34" charset="0"/>
              </a:rPr>
              <a:t> he </a:t>
            </a:r>
            <a:r>
              <a:rPr lang="de-DE" altLang="de-DE" sz="3200" dirty="0" err="1">
                <a:latin typeface="Arial" panose="020B0604020202020204" pitchFamily="34" charset="0"/>
              </a:rPr>
              <a:t>proves</a:t>
            </a:r>
            <a:r>
              <a:rPr lang="de-DE" altLang="de-DE" sz="3200" dirty="0">
                <a:latin typeface="Arial" panose="020B0604020202020204" pitchFamily="34" charset="0"/>
              </a:rPr>
              <a:t> he </a:t>
            </a:r>
            <a:r>
              <a:rPr lang="de-DE" altLang="de-DE" sz="3200" dirty="0" err="1">
                <a:latin typeface="Arial" panose="020B0604020202020204" pitchFamily="34" charset="0"/>
              </a:rPr>
              <a:t>is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love</a:t>
            </a:r>
            <a:r>
              <a:rPr lang="de-DE" altLang="de-DE" sz="3200" dirty="0">
                <a:latin typeface="Arial" panose="020B0604020202020204" pitchFamily="34" charset="0"/>
              </a:rPr>
              <a:t>.</a:t>
            </a:r>
          </a:p>
          <a:p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Great </a:t>
            </a:r>
            <a:r>
              <a:rPr lang="de-DE" altLang="de-DE" sz="3200" dirty="0" err="1">
                <a:latin typeface="Arial" panose="020B0604020202020204" pitchFamily="34" charset="0"/>
              </a:rPr>
              <a:t>are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you</a:t>
            </a:r>
            <a:r>
              <a:rPr lang="de-DE" altLang="de-DE" sz="3200" dirty="0">
                <a:latin typeface="Arial" panose="020B0604020202020204" pitchFamily="34" charset="0"/>
              </a:rPr>
              <a:t>, Lord, and </a:t>
            </a:r>
            <a:r>
              <a:rPr lang="de-DE" altLang="de-DE" sz="3200" dirty="0" err="1">
                <a:latin typeface="Arial" panose="020B0604020202020204" pitchFamily="34" charset="0"/>
              </a:rPr>
              <a:t>worthy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of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glory</a:t>
            </a:r>
            <a:r>
              <a:rPr lang="de-DE" altLang="de-DE" sz="3200" dirty="0">
                <a:latin typeface="Arial" panose="020B0604020202020204" pitchFamily="34" charset="0"/>
              </a:rPr>
              <a:t>,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</a:t>
            </a:r>
            <a:r>
              <a:rPr lang="en-US" altLang="de-DE" sz="3200" dirty="0">
                <a:latin typeface="Arial" panose="020B0604020202020204" pitchFamily="34" charset="0"/>
              </a:rPr>
              <a:t>great are you, Lord, and worthy of praise</a:t>
            </a:r>
            <a:r>
              <a:rPr lang="de-DE" altLang="de-DE" sz="3200" dirty="0">
                <a:latin typeface="Arial" panose="020B0604020202020204" pitchFamily="34" charset="0"/>
              </a:rPr>
              <a:t>.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Great </a:t>
            </a:r>
            <a:r>
              <a:rPr lang="de-DE" altLang="de-DE" sz="3200" dirty="0" err="1">
                <a:latin typeface="Arial" panose="020B0604020202020204" pitchFamily="34" charset="0"/>
              </a:rPr>
              <a:t>are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you</a:t>
            </a:r>
            <a:r>
              <a:rPr lang="de-DE" altLang="de-DE" sz="3200" dirty="0">
                <a:latin typeface="Arial" panose="020B0604020202020204" pitchFamily="34" charset="0"/>
              </a:rPr>
              <a:t>, Lord,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I </a:t>
            </a:r>
            <a:r>
              <a:rPr lang="de-DE" altLang="de-DE" sz="3200" dirty="0" err="1">
                <a:latin typeface="Arial" panose="020B0604020202020204" pitchFamily="34" charset="0"/>
              </a:rPr>
              <a:t>lift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up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my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voice</a:t>
            </a:r>
            <a:r>
              <a:rPr lang="de-DE" altLang="de-DE" sz="3200" dirty="0">
                <a:latin typeface="Arial" panose="020B0604020202020204" pitchFamily="34" charset="0"/>
              </a:rPr>
              <a:t>, I </a:t>
            </a:r>
            <a:r>
              <a:rPr lang="de-DE" altLang="de-DE" sz="3200" dirty="0" err="1">
                <a:latin typeface="Arial" panose="020B0604020202020204" pitchFamily="34" charset="0"/>
              </a:rPr>
              <a:t>lift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up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my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voice</a:t>
            </a:r>
            <a:r>
              <a:rPr lang="de-DE" altLang="de-DE" sz="3200" dirty="0">
                <a:latin typeface="Arial" panose="020B0604020202020204" pitchFamily="34" charset="0"/>
              </a:rPr>
              <a:t>,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</a:t>
            </a:r>
            <a:r>
              <a:rPr lang="de-DE" altLang="de-DE" sz="3200" dirty="0" err="1">
                <a:latin typeface="Arial" panose="020B0604020202020204" pitchFamily="34" charset="0"/>
              </a:rPr>
              <a:t>great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are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you</a:t>
            </a:r>
            <a:r>
              <a:rPr lang="de-DE" altLang="de-DE" sz="3200" dirty="0">
                <a:latin typeface="Arial" panose="020B0604020202020204" pitchFamily="34" charset="0"/>
              </a:rPr>
              <a:t>, Lord, </a:t>
            </a:r>
            <a:r>
              <a:rPr lang="de-DE" altLang="de-DE" sz="3200" dirty="0" err="1">
                <a:latin typeface="Arial" panose="020B0604020202020204" pitchFamily="34" charset="0"/>
              </a:rPr>
              <a:t>great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are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you</a:t>
            </a:r>
            <a:r>
              <a:rPr lang="de-DE" altLang="de-DE" sz="3200" dirty="0">
                <a:latin typeface="Arial" panose="020B0604020202020204" pitchFamily="34" charset="0"/>
              </a:rPr>
              <a:t>, Lord.</a:t>
            </a:r>
          </a:p>
        </p:txBody>
      </p:sp>
    </p:spTree>
    <p:extLst>
      <p:ext uri="{BB962C8B-B14F-4D97-AF65-F5344CB8AC3E}">
        <p14:creationId xmlns:p14="http://schemas.microsoft.com/office/powerpoint/2010/main" val="2870904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442</Words>
  <Application>Microsoft Office PowerPoint</Application>
  <PresentationFormat>Breitbild</PresentationFormat>
  <Paragraphs>34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10</cp:revision>
  <dcterms:created xsi:type="dcterms:W3CDTF">2021-02-13T13:45:06Z</dcterms:created>
  <dcterms:modified xsi:type="dcterms:W3CDTF">2023-04-14T15:04:27Z</dcterms:modified>
</cp:coreProperties>
</file>