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8495799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Groß ist unser Gott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18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661720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18</a:t>
            </a:r>
          </a:p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Teil A</a:t>
            </a:r>
          </a:p>
        </p:txBody>
      </p:sp>
      <p:sp>
        <p:nvSpPr>
          <p:cNvPr id="5" name="Rechteck 4"/>
          <p:cNvSpPr/>
          <p:nvPr/>
        </p:nvSpPr>
        <p:spPr>
          <a:xfrm>
            <a:off x="1406137" y="2024513"/>
            <a:ext cx="8879133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Groß ist unser Gott, Herr der Ewigkeit.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Er allein regiert über Raum und Zeit.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Souverän herrscht er, Schöpfer dieser Welt,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der in seiner Hand unser Schicksal hält. 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661720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18</a:t>
            </a:r>
          </a:p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Teil B</a:t>
            </a:r>
          </a:p>
        </p:txBody>
      </p:sp>
      <p:sp>
        <p:nvSpPr>
          <p:cNvPr id="5" name="Rechteck 4"/>
          <p:cNvSpPr/>
          <p:nvPr/>
        </p:nvSpPr>
        <p:spPr>
          <a:xfrm>
            <a:off x="1406137" y="2024513"/>
            <a:ext cx="8879133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Sein Wort gilt für alle Zeit.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Sein Reich kommt in Herrlichkeit.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Wir </a:t>
            </a: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stehn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staunend, Gott, vor dir,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unser Vater.</a:t>
            </a:r>
          </a:p>
        </p:txBody>
      </p:sp>
    </p:spTree>
    <p:extLst>
      <p:ext uri="{BB962C8B-B14F-4D97-AF65-F5344CB8AC3E}">
        <p14:creationId xmlns:p14="http://schemas.microsoft.com/office/powerpoint/2010/main" val="704069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661720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18</a:t>
            </a:r>
          </a:p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Teil A</a:t>
            </a:r>
          </a:p>
        </p:txBody>
      </p:sp>
      <p:sp>
        <p:nvSpPr>
          <p:cNvPr id="5" name="Rechteck 4"/>
          <p:cNvSpPr/>
          <p:nvPr/>
        </p:nvSpPr>
        <p:spPr>
          <a:xfrm>
            <a:off x="1406137" y="2024513"/>
            <a:ext cx="8879133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Groß ist unser Gott, Herr der Ewigkeit.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Er allein regiert über Raum und Zeit.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Souverän herrscht er, Schöpfer dieser Welt,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der in seiner Hand unser Schicksal hält. </a:t>
            </a:r>
          </a:p>
        </p:txBody>
      </p:sp>
    </p:spTree>
    <p:extLst>
      <p:ext uri="{BB962C8B-B14F-4D97-AF65-F5344CB8AC3E}">
        <p14:creationId xmlns:p14="http://schemas.microsoft.com/office/powerpoint/2010/main" val="3928914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661720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18</a:t>
            </a:r>
          </a:p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Teil B</a:t>
            </a:r>
          </a:p>
        </p:txBody>
      </p:sp>
      <p:sp>
        <p:nvSpPr>
          <p:cNvPr id="5" name="Rechteck 4"/>
          <p:cNvSpPr/>
          <p:nvPr/>
        </p:nvSpPr>
        <p:spPr>
          <a:xfrm>
            <a:off x="1406137" y="2024513"/>
            <a:ext cx="8879133" cy="356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Sein Wort gilt für alle Zeit.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Sein Reich kommt in Herrlichkeit.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Wir </a:t>
            </a: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stehn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staunend, Gott, vor dir,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unser Vater.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      Groß ist unser Gott!</a:t>
            </a:r>
          </a:p>
        </p:txBody>
      </p:sp>
    </p:spTree>
    <p:extLst>
      <p:ext uri="{BB962C8B-B14F-4D97-AF65-F5344CB8AC3E}">
        <p14:creationId xmlns:p14="http://schemas.microsoft.com/office/powerpoint/2010/main" val="4136418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</Words>
  <Application>Microsoft Office PowerPoint</Application>
  <PresentationFormat>Breitbild</PresentationFormat>
  <Paragraphs>30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11</cp:revision>
  <dcterms:created xsi:type="dcterms:W3CDTF">2021-02-13T13:45:06Z</dcterms:created>
  <dcterms:modified xsi:type="dcterms:W3CDTF">2021-09-24T16:28:27Z</dcterms:modified>
</cp:coreProperties>
</file>