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Jauchzt, alle Lande, Gott zu Ehren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8, Strophen 1 bis 5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8,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Jauchzt, alle Lande, Gott zu ehren,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rühmt seines Namens Herrlichkeit,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feierlich ihn zu verklären,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sei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Stimm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und Saite ihm geweiht.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Sprecht: Wunderbar sind deine Werke,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o Gott, die du hervorgebracht;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auch Feinde fühlen deine Stärke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zittern, Herr, vor deiner Macht. 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8,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Dir beuge sich der Kreis der Erde,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dich bete jeder willig an,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dass laut dein Ruhm besungen werde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alles dir sei untertan.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Kommt alle her, schaut Gottes Werke,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die er an Menschenkindern tat!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Wie wunderbar ist seine Stärke,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die er an uns verherrlicht hat!</a:t>
            </a:r>
          </a:p>
        </p:txBody>
      </p:sp>
    </p:spTree>
    <p:extLst>
      <p:ext uri="{BB962C8B-B14F-4D97-AF65-F5344CB8AC3E}">
        <p14:creationId xmlns:p14="http://schemas.microsoft.com/office/powerpoint/2010/main" val="2315343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8,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Rühmt, Völker, unsern Gott; lobsinget,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jauchzt ihm, der uns sich offenbart,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der uns vom Tod zum Leben bringet,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vor Straucheln unsern Fuß bewahrt.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läuterst uns durch heißes Leiden,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wie Silber rein wird in der Glut,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durch Leiden führst du uns zu Freuden;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ja alles, was du tust, ist gut.</a:t>
            </a:r>
          </a:p>
        </p:txBody>
      </p:sp>
    </p:spTree>
    <p:extLst>
      <p:ext uri="{BB962C8B-B14F-4D97-AF65-F5344CB8AC3E}">
        <p14:creationId xmlns:p14="http://schemas.microsoft.com/office/powerpoint/2010/main" val="623495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8, 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Die ihr Gott fürchtet, ich erzähle: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kommt, hört und betet mit mir an!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Hört, was der Herr an meiner Seele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für große Dinge hat getan.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Rief ich ihn an mit meinem Munde,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wenn Not von allen Seiten drang,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so war oft zu derselben Stunde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auf meiner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Zung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ein Lobgesang.</a:t>
            </a:r>
          </a:p>
        </p:txBody>
      </p:sp>
    </p:spTree>
    <p:extLst>
      <p:ext uri="{BB962C8B-B14F-4D97-AF65-F5344CB8AC3E}">
        <p14:creationId xmlns:p14="http://schemas.microsoft.com/office/powerpoint/2010/main" val="2794643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8, Strophe 5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Gelobt sei Gott und hochgepriesen,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denn mein Gebet verwirft er nicht;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hat noch nie mich abgewiesen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ist in Finsternis mein Licht.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Zwar elend, dürftig bin ich immer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schutzlos unter Feinden hier;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doch er, der Herr, verlässt mich nimmer,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wendt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seine Güte nie von mir.</a:t>
            </a:r>
          </a:p>
        </p:txBody>
      </p:sp>
    </p:spTree>
    <p:extLst>
      <p:ext uri="{BB962C8B-B14F-4D97-AF65-F5344CB8AC3E}">
        <p14:creationId xmlns:p14="http://schemas.microsoft.com/office/powerpoint/2010/main" val="829468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398</Words>
  <Application>Microsoft Office PowerPoint</Application>
  <PresentationFormat>Breitbild</PresentationFormat>
  <Paragraphs>30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9</cp:revision>
  <dcterms:created xsi:type="dcterms:W3CDTF">2021-02-13T13:45:06Z</dcterms:created>
  <dcterms:modified xsi:type="dcterms:W3CDTF">2023-03-24T01:31:55Z</dcterms:modified>
</cp:coreProperties>
</file>