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8" r:id="rId9"/>
    <p:sldId id="26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Ich will dich anbeten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„Feiert Jesus“, Band 3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53, Strophen 1 und 2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3, Lied 53,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4513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Licht dieser Welt, du strahlst in unsrer Nacht auf,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leuchtest den Weg, lässt mich sehn.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Herr, deine Schönheit lässt mich anbeten.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Ewig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werd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ich vor dir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stehn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3, Lied 53,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4513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Ich will dich anbeten, will mich vor dir beugen,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will dir sagen, du nur bist mein Gott.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Denn du allein bist herrlich, du allein bist würdig,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du nur bist vollkommen gut zu mir.</a:t>
            </a:r>
          </a:p>
        </p:txBody>
      </p:sp>
    </p:spTree>
    <p:extLst>
      <p:ext uri="{BB962C8B-B14F-4D97-AF65-F5344CB8AC3E}">
        <p14:creationId xmlns:p14="http://schemas.microsoft.com/office/powerpoint/2010/main" val="411281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3, Lied 53,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4513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Herr aller Zeiten, du bist hoch erhaben,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herrlich im Himmel erhöht.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Doch voller Demut kamst du auf die Erde,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zeigst, worin Liebe besteht.</a:t>
            </a:r>
          </a:p>
        </p:txBody>
      </p:sp>
    </p:spTree>
    <p:extLst>
      <p:ext uri="{BB962C8B-B14F-4D97-AF65-F5344CB8AC3E}">
        <p14:creationId xmlns:p14="http://schemas.microsoft.com/office/powerpoint/2010/main" val="3517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3, Lied 53,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4513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Ich will dich anbeten, will mich vor dir beugen,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will dir sagen, du nur bist mein Gott.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Denn du allein bist herrlich, du allein bist würdig,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du nur bist vollkommen gut zu mir.</a:t>
            </a:r>
          </a:p>
        </p:txBody>
      </p:sp>
    </p:spTree>
    <p:extLst>
      <p:ext uri="{BB962C8B-B14F-4D97-AF65-F5344CB8AC3E}">
        <p14:creationId xmlns:p14="http://schemas.microsoft.com/office/powerpoint/2010/main" val="204023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3, Lied 53, Bridge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4513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Herr, nie begreife ich die Last,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die du am Kreuz getragen hast.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Herr, nie begreife ich die Last,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die du am Kreuz getragen hast.</a:t>
            </a:r>
          </a:p>
        </p:txBody>
      </p:sp>
    </p:spTree>
    <p:extLst>
      <p:ext uri="{BB962C8B-B14F-4D97-AF65-F5344CB8AC3E}">
        <p14:creationId xmlns:p14="http://schemas.microsoft.com/office/powerpoint/2010/main" val="341518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3, Lied 53,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4513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Ich will dich anbeten, will mich vor dir beugen,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will dir sagen, du nur bist mein Gott.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Denn du allein bist herrlich, du allein bist würdig,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du nur bist vollkommen gut zu mir.</a:t>
            </a:r>
          </a:p>
        </p:txBody>
      </p:sp>
    </p:spTree>
    <p:extLst>
      <p:ext uri="{BB962C8B-B14F-4D97-AF65-F5344CB8AC3E}">
        <p14:creationId xmlns:p14="http://schemas.microsoft.com/office/powerpoint/2010/main" val="59992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Breitbild</PresentationFormat>
  <Paragraphs>35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10</cp:revision>
  <dcterms:created xsi:type="dcterms:W3CDTF">2021-02-13T13:45:06Z</dcterms:created>
  <dcterms:modified xsi:type="dcterms:W3CDTF">2024-01-14T11:01:27Z</dcterms:modified>
</cp:coreProperties>
</file>