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9898592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Come, </a:t>
            </a:r>
            <a:r>
              <a:rPr lang="de-DE" altLang="de-DE" sz="3200" b="1" dirty="0" err="1">
                <a:latin typeface="Arial" panose="020B0604020202020204" pitchFamily="34" charset="0"/>
              </a:rPr>
              <a:t>now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is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the</a:t>
            </a:r>
            <a:r>
              <a:rPr lang="de-DE" altLang="de-DE" sz="3200" b="1" dirty="0">
                <a:latin typeface="Arial" panose="020B0604020202020204" pitchFamily="34" charset="0"/>
              </a:rPr>
              <a:t> time </a:t>
            </a:r>
            <a:r>
              <a:rPr lang="de-DE" altLang="de-DE" sz="2800" b="1" dirty="0">
                <a:latin typeface="Arial" panose="020B0604020202020204" pitchFamily="34" charset="0"/>
              </a:rPr>
              <a:t>(Komm, jetzt ist die Zeit)</a:t>
            </a:r>
          </a:p>
          <a:p>
            <a:endParaRPr lang="de-DE" altLang="de-DE" sz="2800" b="1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 Band 2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212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12045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289065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Bd. 2, Lied 212,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Come, </a:t>
            </a:r>
            <a:r>
              <a:rPr lang="de-DE" altLang="de-DE" sz="3200" dirty="0" err="1">
                <a:latin typeface="Arial" panose="020B0604020202020204" pitchFamily="34" charset="0"/>
              </a:rPr>
              <a:t>now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is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time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worship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Komm, jetzt ist die Zeit, wir beten an.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Come, now is the time to give your heart.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Komm, jetzt ist die Zeit, gib Ihm dein Herz.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Come, just as you are to worship.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Komm, so wie du bist und bete an.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Come, just as you are before your god. - Come.   </a:t>
            </a:r>
            <a:r>
              <a:rPr lang="de-DE" altLang="de-DE" sz="3200" i="1" dirty="0">
                <a:latin typeface="Arial" panose="020B0604020202020204" pitchFamily="34" charset="0"/>
              </a:rPr>
              <a:t>Komm, so wie du bist vor Deinen Gott.</a:t>
            </a:r>
            <a:r>
              <a:rPr lang="de-DE" altLang="de-DE" sz="3200" dirty="0">
                <a:latin typeface="Arial" panose="020B0604020202020204" pitchFamily="34" charset="0"/>
              </a:rPr>
              <a:t> - </a:t>
            </a:r>
            <a:r>
              <a:rPr lang="de-DE" altLang="de-DE" sz="3200" i="1" dirty="0">
                <a:latin typeface="Arial" panose="020B0604020202020204" pitchFamily="34" charset="0"/>
              </a:rPr>
              <a:t>Komm.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Bd. 2, Lied 212, Strophe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One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every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tongue</a:t>
            </a:r>
            <a:r>
              <a:rPr lang="de-DE" altLang="de-DE" sz="3200" dirty="0">
                <a:latin typeface="Arial" panose="020B0604020202020204" pitchFamily="34" charset="0"/>
              </a:rPr>
              <a:t> will </a:t>
            </a:r>
            <a:r>
              <a:rPr lang="de-DE" altLang="de-DE" sz="3200" dirty="0" err="1">
                <a:latin typeface="Arial" panose="020B0604020202020204" pitchFamily="34" charset="0"/>
              </a:rPr>
              <a:t>confess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god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Jede Zunge wird Dich bekennen als Gott.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One day every knee will bow.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Jeder wird sich beugen vor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Still,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greatest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treasure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remains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for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those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Doch der größte Schatz bleibt für die </a:t>
            </a:r>
            <a:r>
              <a:rPr lang="de-DE" altLang="de-DE" sz="3200" i="1" dirty="0" err="1">
                <a:latin typeface="Arial" panose="020B0604020202020204" pitchFamily="34" charset="0"/>
              </a:rPr>
              <a:t>bestehn</a:t>
            </a:r>
            <a:r>
              <a:rPr lang="de-DE" altLang="de-DE" sz="3200" i="1" dirty="0">
                <a:latin typeface="Arial" panose="020B0604020202020204" pitchFamily="34" charset="0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who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gladly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choose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now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die jetzt schon mit Dir </a:t>
            </a:r>
            <a:r>
              <a:rPr lang="de-DE" altLang="de-DE" sz="3200" i="1" dirty="0" err="1">
                <a:latin typeface="Arial" panose="020B0604020202020204" pitchFamily="34" charset="0"/>
              </a:rPr>
              <a:t>gehn</a:t>
            </a:r>
            <a:r>
              <a:rPr lang="de-DE" altLang="de-DE" sz="3200" i="1" dirty="0">
                <a:latin typeface="Arial" panose="020B0604020202020204" pitchFamily="34" charset="0"/>
              </a:rPr>
              <a:t>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526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Bd. 2, Lied 212,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Come, </a:t>
            </a:r>
            <a:r>
              <a:rPr lang="de-DE" altLang="de-DE" sz="3200" dirty="0" err="1">
                <a:latin typeface="Arial" panose="020B0604020202020204" pitchFamily="34" charset="0"/>
              </a:rPr>
              <a:t>now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is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time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worship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Komm, jetzt ist die Zeit, wir beten an.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Come, now is the time to give your heart.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Komm, jetzt ist die Zeit, gib Ihm dein Herz.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Come, just as you are to worship.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Komm, so wie du bist und bete an.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Come, just as you are before your god. - Come.   </a:t>
            </a:r>
            <a:r>
              <a:rPr lang="de-DE" altLang="de-DE" sz="3200" i="1" dirty="0">
                <a:latin typeface="Arial" panose="020B0604020202020204" pitchFamily="34" charset="0"/>
              </a:rPr>
              <a:t>Komm, so wie du bist vor Deinen Gott.</a:t>
            </a:r>
            <a:r>
              <a:rPr lang="de-DE" altLang="de-DE" sz="3200" dirty="0">
                <a:latin typeface="Arial" panose="020B0604020202020204" pitchFamily="34" charset="0"/>
              </a:rPr>
              <a:t> - </a:t>
            </a:r>
            <a:r>
              <a:rPr lang="de-DE" altLang="de-DE" sz="3200" i="1" dirty="0">
                <a:latin typeface="Arial" panose="020B0604020202020204" pitchFamily="34" charset="0"/>
              </a:rPr>
              <a:t>Komm.</a:t>
            </a:r>
          </a:p>
        </p:txBody>
      </p:sp>
    </p:spTree>
    <p:extLst>
      <p:ext uri="{BB962C8B-B14F-4D97-AF65-F5344CB8AC3E}">
        <p14:creationId xmlns:p14="http://schemas.microsoft.com/office/powerpoint/2010/main" val="21224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Bd. 2, Lied 212, Strophe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One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day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every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tongue</a:t>
            </a:r>
            <a:r>
              <a:rPr lang="de-DE" altLang="de-DE" sz="3200" dirty="0">
                <a:latin typeface="Arial" panose="020B0604020202020204" pitchFamily="34" charset="0"/>
              </a:rPr>
              <a:t> will </a:t>
            </a:r>
            <a:r>
              <a:rPr lang="de-DE" altLang="de-DE" sz="3200" dirty="0" err="1">
                <a:latin typeface="Arial" panose="020B0604020202020204" pitchFamily="34" charset="0"/>
              </a:rPr>
              <a:t>confess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are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god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Jede Zunge wird Dich bekennen als Gott.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One day every knee will bow.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Jeder wird sich beugen vor Dir.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Still,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greatest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treasure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remains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for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those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Doch der größte Schatz bleibt für die </a:t>
            </a:r>
            <a:r>
              <a:rPr lang="de-DE" altLang="de-DE" sz="3200" i="1" dirty="0" err="1">
                <a:latin typeface="Arial" panose="020B0604020202020204" pitchFamily="34" charset="0"/>
              </a:rPr>
              <a:t>bestehn</a:t>
            </a:r>
            <a:r>
              <a:rPr lang="de-DE" altLang="de-DE" sz="3200" i="1" dirty="0">
                <a:latin typeface="Arial" panose="020B0604020202020204" pitchFamily="34" charset="0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who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gladly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choose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You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now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die jetzt schon mit Dir </a:t>
            </a:r>
            <a:r>
              <a:rPr lang="de-DE" altLang="de-DE" sz="3200" i="1" dirty="0" err="1">
                <a:latin typeface="Arial" panose="020B0604020202020204" pitchFamily="34" charset="0"/>
              </a:rPr>
              <a:t>gehn</a:t>
            </a:r>
            <a:r>
              <a:rPr lang="de-DE" altLang="de-DE" sz="3200" i="1" dirty="0">
                <a:latin typeface="Arial" panose="020B0604020202020204" pitchFamily="34" charset="0"/>
              </a:rPr>
              <a:t>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34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Bd. 2, Lied 212,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Come, </a:t>
            </a:r>
            <a:r>
              <a:rPr lang="de-DE" altLang="de-DE" sz="3200" dirty="0" err="1">
                <a:latin typeface="Arial" panose="020B0604020202020204" pitchFamily="34" charset="0"/>
              </a:rPr>
              <a:t>now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is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the</a:t>
            </a:r>
            <a:r>
              <a:rPr lang="de-DE" altLang="de-DE" sz="3200" dirty="0">
                <a:latin typeface="Arial" panose="020B0604020202020204" pitchFamily="34" charset="0"/>
              </a:rPr>
              <a:t> time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worship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Komm, jetzt ist die Zeit, wir beten an.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Come, now is the time to give your heart.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Komm, jetzt ist die Zeit, gib Ihm dein Herz.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Come, just as you are to worship.</a:t>
            </a:r>
            <a:br>
              <a:rPr lang="en-US" altLang="de-DE" sz="3200" dirty="0">
                <a:latin typeface="Arial" panose="020B0604020202020204" pitchFamily="34" charset="0"/>
              </a:rPr>
            </a:br>
            <a:r>
              <a:rPr lang="en-US" altLang="de-DE" sz="3200" dirty="0">
                <a:latin typeface="Arial" panose="020B0604020202020204" pitchFamily="34" charset="0"/>
              </a:rPr>
              <a:t>   </a:t>
            </a:r>
            <a:r>
              <a:rPr lang="de-DE" altLang="de-DE" sz="3200" i="1" dirty="0">
                <a:latin typeface="Arial" panose="020B0604020202020204" pitchFamily="34" charset="0"/>
              </a:rPr>
              <a:t>Komm, so wie du bist und bete an.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</a:rPr>
              <a:t>Come, just as you are before your god. - Come.   </a:t>
            </a:r>
            <a:r>
              <a:rPr lang="de-DE" altLang="de-DE" sz="3200" i="1" dirty="0">
                <a:latin typeface="Arial" panose="020B0604020202020204" pitchFamily="34" charset="0"/>
              </a:rPr>
              <a:t>Komm, so wie du bist vor Deinen Gott.</a:t>
            </a:r>
            <a:r>
              <a:rPr lang="de-DE" altLang="de-DE" sz="3200" dirty="0">
                <a:latin typeface="Arial" panose="020B0604020202020204" pitchFamily="34" charset="0"/>
              </a:rPr>
              <a:t> - </a:t>
            </a:r>
            <a:r>
              <a:rPr lang="de-DE" altLang="de-DE" sz="3200" i="1" dirty="0">
                <a:latin typeface="Arial" panose="020B0604020202020204" pitchFamily="34" charset="0"/>
              </a:rPr>
              <a:t>Komm.</a:t>
            </a:r>
          </a:p>
        </p:txBody>
      </p:sp>
    </p:spTree>
    <p:extLst>
      <p:ext uri="{BB962C8B-B14F-4D97-AF65-F5344CB8AC3E}">
        <p14:creationId xmlns:p14="http://schemas.microsoft.com/office/powerpoint/2010/main" val="765869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Breitbild</PresentationFormat>
  <Paragraphs>30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2021-02-13T13:45:06Z</dcterms:created>
  <dcterms:modified xsi:type="dcterms:W3CDTF">2024-07-19T00:57:56Z</dcterms:modified>
</cp:coreProperties>
</file>