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5" r:id="rId6"/>
    <p:sldId id="266" r:id="rId7"/>
    <p:sldId id="267" r:id="rId8"/>
    <p:sldId id="268" r:id="rId9"/>
    <p:sldId id="269" r:id="rId10"/>
    <p:sldId id="263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79438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Ich verdanke dir so viel, mein Gott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„Feiert Jesus“ Band 2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91, Strophen 1 bis 3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2, Lied 91,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546014"/>
            <a:ext cx="1067858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|: Ich verdanke dir so viel mein Gott,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hast mich unendlich reich beschenkt.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Du warst stets an meiner Seite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hast meinen Schritt gelenkt. :|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2, Lied Nr. 91, 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536174"/>
            <a:ext cx="1067858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Niemals werde ich vergessen,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wie du mir vergeben hast,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was mich lähmte und bedrückte war vorbei.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Weggewischt war meine Schuld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weggenommen meine Last.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Ich hab aufgeatmet und war wieder frei. </a:t>
            </a:r>
          </a:p>
        </p:txBody>
      </p:sp>
    </p:spTree>
    <p:extLst>
      <p:ext uri="{BB962C8B-B14F-4D97-AF65-F5344CB8AC3E}">
        <p14:creationId xmlns:p14="http://schemas.microsoft.com/office/powerpoint/2010/main" val="1838580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2, Lied 91,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546014"/>
            <a:ext cx="1067858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|: Ich verdanke dir so viel mein Gott,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hast mich unendlich reich beschenkt.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Du warst stets an meiner Seite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hast meinen Schritt gelenkt. :|</a:t>
            </a:r>
          </a:p>
        </p:txBody>
      </p:sp>
    </p:spTree>
    <p:extLst>
      <p:ext uri="{BB962C8B-B14F-4D97-AF65-F5344CB8AC3E}">
        <p14:creationId xmlns:p14="http://schemas.microsoft.com/office/powerpoint/2010/main" val="3149793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2, Lied Nr. 91, Strophe 2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536174"/>
            <a:ext cx="1067858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Niemals werde ich vergessen,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wie du mir geholfen hast.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Vor dem Abgrund warst du für mich wie ein Seil.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Du warst da, als ich dich brauchte,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hast mich bei der Hand gefasst,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was in mir zerbrochen war, das wurde heil.   </a:t>
            </a:r>
          </a:p>
        </p:txBody>
      </p:sp>
    </p:spTree>
    <p:extLst>
      <p:ext uri="{BB962C8B-B14F-4D97-AF65-F5344CB8AC3E}">
        <p14:creationId xmlns:p14="http://schemas.microsoft.com/office/powerpoint/2010/main" val="216286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2, Lied 91,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546014"/>
            <a:ext cx="1067858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|: Ich verdanke dir so viel mein Gott,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hast mich unendlich reich beschenkt.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Du warst stets an meiner Seite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hast meinen Schritt gelenkt. :|</a:t>
            </a:r>
          </a:p>
        </p:txBody>
      </p:sp>
    </p:spTree>
    <p:extLst>
      <p:ext uri="{BB962C8B-B14F-4D97-AF65-F5344CB8AC3E}">
        <p14:creationId xmlns:p14="http://schemas.microsoft.com/office/powerpoint/2010/main" val="3375564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2, Lied Nr. 91, Strophe 3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536174"/>
            <a:ext cx="1067858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Niemals werde ich vergessen,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wie du mich beflügelt hast.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Als ich in der Falle saß, zogst du mich raus.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Zeigtest neue Horizonte,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einen Weg, der zu mir passt.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Wie ein Adler kann ich fliegen hoch hinaus!    </a:t>
            </a:r>
          </a:p>
        </p:txBody>
      </p:sp>
    </p:spTree>
    <p:extLst>
      <p:ext uri="{BB962C8B-B14F-4D97-AF65-F5344CB8AC3E}">
        <p14:creationId xmlns:p14="http://schemas.microsoft.com/office/powerpoint/2010/main" val="624502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2, Lied 91,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546014"/>
            <a:ext cx="1067858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|: Ich verdanke dir so viel mein Gott,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hast mich unendlich reich beschenkt.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Du warst stets an meiner Seite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hast meinen Schritt gelenkt. :|</a:t>
            </a:r>
          </a:p>
        </p:txBody>
      </p:sp>
    </p:spTree>
    <p:extLst>
      <p:ext uri="{BB962C8B-B14F-4D97-AF65-F5344CB8AC3E}">
        <p14:creationId xmlns:p14="http://schemas.microsoft.com/office/powerpoint/2010/main" val="1430914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353</Words>
  <Application>Microsoft Office PowerPoint</Application>
  <PresentationFormat>Breitbild</PresentationFormat>
  <Paragraphs>40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3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10</cp:revision>
  <dcterms:created xsi:type="dcterms:W3CDTF">2021-02-13T13:45:06Z</dcterms:created>
  <dcterms:modified xsi:type="dcterms:W3CDTF">2021-12-31T08:54:42Z</dcterms:modified>
</cp:coreProperties>
</file>