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will dich preisen, Herr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Jesus“, Band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58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58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will dich preisen, Herr,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viel mehr als bisher.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will dich preisen, Herr,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viel mehr als bisher.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Dein Angesicht nur sehn,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deine Gnade recht </a:t>
            </a:r>
            <a:r>
              <a:rPr lang="de-DE" altLang="de-DE" sz="3200" dirty="0" err="1">
                <a:latin typeface="Arial" panose="020B0604020202020204" pitchFamily="34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will dich preisen, Herr!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4BC92-F87D-AF64-C31A-55CF87373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03CF9BE-5E97-0600-C125-B4FBA0126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58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5EB291B-4D4E-227A-000C-FE0D0A32CD31}"/>
              </a:ext>
            </a:extLst>
          </p:cNvPr>
          <p:cNvSpPr/>
          <p:nvPr/>
        </p:nvSpPr>
        <p:spPr>
          <a:xfrm>
            <a:off x="895350" y="1271614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Vögel in der Luft loben dich,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und die Bäume auf dem Felde erheben dich,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ich lobe dich, ich erhebe dich,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ich will dich preisen, Herr!</a:t>
            </a:r>
          </a:p>
        </p:txBody>
      </p:sp>
    </p:spTree>
    <p:extLst>
      <p:ext uri="{BB962C8B-B14F-4D97-AF65-F5344CB8AC3E}">
        <p14:creationId xmlns:p14="http://schemas.microsoft.com/office/powerpoint/2010/main" val="187257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21ECB-FB30-D352-41D2-91016FB49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9BFE7A20-3D34-48C1-5E1C-0CA52B8BB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58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818503B-AFF0-044C-C5D4-4FAFA9DA6869}"/>
              </a:ext>
            </a:extLst>
          </p:cNvPr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praise you Lord,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much more than I do.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praise you Lord,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much more than I do.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Learn to seek your face 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and the knowledge of your grace.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praise you.</a:t>
            </a:r>
          </a:p>
        </p:txBody>
      </p:sp>
    </p:spTree>
    <p:extLst>
      <p:ext uri="{BB962C8B-B14F-4D97-AF65-F5344CB8AC3E}">
        <p14:creationId xmlns:p14="http://schemas.microsoft.com/office/powerpoint/2010/main" val="678279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169E00-887F-4EC1-5DDD-DD9973D02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2B9DB56C-7DB2-8FAC-1BDE-CDB548E7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58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AA80E2A-917D-FF5F-2A31-AEE75856F700}"/>
              </a:ext>
            </a:extLst>
          </p:cNvPr>
          <p:cNvSpPr/>
          <p:nvPr/>
        </p:nvSpPr>
        <p:spPr>
          <a:xfrm>
            <a:off x="895350" y="1271614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Birds in the sky sing their song to you.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Trees in the field lift their arms to you.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want to sing,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 want to lift my hands to you.</a:t>
            </a:r>
          </a:p>
        </p:txBody>
      </p:sp>
    </p:spTree>
    <p:extLst>
      <p:ext uri="{BB962C8B-B14F-4D97-AF65-F5344CB8AC3E}">
        <p14:creationId xmlns:p14="http://schemas.microsoft.com/office/powerpoint/2010/main" val="55558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2024-02-22T12:56:25Z</dcterms:modified>
</cp:coreProperties>
</file>