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63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Seid nicht bekümmert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„Feiert Jesus“, Band 1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132,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1, Lied 132,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Seid nicht bekümmert, seid nicht bekümmert,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denn die Freude am Herrn ist eure Stärke!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Seid nicht bekümmert, seid nicht bekümmert,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denn die Freude am Herrn ist eure Kraft! 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1, Lied 132,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Jesus der auferstandene Herr,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ist in eurer Mitte.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Jesus der auferstandene Herr,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er ist unter euch. </a:t>
            </a:r>
          </a:p>
        </p:txBody>
      </p:sp>
    </p:spTree>
    <p:extLst>
      <p:ext uri="{BB962C8B-B14F-4D97-AF65-F5344CB8AC3E}">
        <p14:creationId xmlns:p14="http://schemas.microsoft.com/office/powerpoint/2010/main" val="922742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1, Lied 132,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Seid nicht bekümmert, seid nicht bekümmert,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denn die Freude am Herrn ist eure Stärke!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Seid nicht bekümmert, seid nicht bekümmert,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denn die Freude am Herrn ist eure Kraft! </a:t>
            </a:r>
          </a:p>
        </p:txBody>
      </p:sp>
    </p:spTree>
    <p:extLst>
      <p:ext uri="{BB962C8B-B14F-4D97-AF65-F5344CB8AC3E}">
        <p14:creationId xmlns:p14="http://schemas.microsoft.com/office/powerpoint/2010/main" val="654264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1, Lied 132,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Jesus, der auferstandene Herr,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führt euch seine Wege.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Jesus, der auferstandene Herr,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geht euch stets voran.</a:t>
            </a:r>
          </a:p>
        </p:txBody>
      </p:sp>
    </p:spTree>
    <p:extLst>
      <p:ext uri="{BB962C8B-B14F-4D97-AF65-F5344CB8AC3E}">
        <p14:creationId xmlns:p14="http://schemas.microsoft.com/office/powerpoint/2010/main" val="2839370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1, Lied 132,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Seid nicht bekümmert, seid nicht bekümmert,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denn die Freude am Herrn ist eure Stärke!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Seid nicht bekümmert, seid nicht bekümmert,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denn die Freude am Herrn ist eure Kraft! </a:t>
            </a:r>
          </a:p>
        </p:txBody>
      </p:sp>
    </p:spTree>
    <p:extLst>
      <p:ext uri="{BB962C8B-B14F-4D97-AF65-F5344CB8AC3E}">
        <p14:creationId xmlns:p14="http://schemas.microsoft.com/office/powerpoint/2010/main" val="2177036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1, Lied 132,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Jesus der auferstandene Herr,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sendet seine Engel.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Jesus der auferstandene Herr,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kämpft und siegt in euch.</a:t>
            </a:r>
          </a:p>
        </p:txBody>
      </p:sp>
    </p:spTree>
    <p:extLst>
      <p:ext uri="{BB962C8B-B14F-4D97-AF65-F5344CB8AC3E}">
        <p14:creationId xmlns:p14="http://schemas.microsoft.com/office/powerpoint/2010/main" val="156954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1, Lied 132,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Seid nicht bekümmert, seid nicht bekümmert,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denn die Freude am Herrn ist eure Stärke!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Seid nicht bekümmert, seid nicht bekümmert,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denn die Freude am Herrn ist eure Kraft! </a:t>
            </a:r>
          </a:p>
        </p:txBody>
      </p:sp>
    </p:spTree>
    <p:extLst>
      <p:ext uri="{BB962C8B-B14F-4D97-AF65-F5344CB8AC3E}">
        <p14:creationId xmlns:p14="http://schemas.microsoft.com/office/powerpoint/2010/main" val="784933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Breitbild</PresentationFormat>
  <Paragraphs>40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8</cp:revision>
  <dcterms:created xsi:type="dcterms:W3CDTF">2021-02-13T13:45:06Z</dcterms:created>
  <dcterms:modified xsi:type="dcterms:W3CDTF">2024-04-04T16:57:34Z</dcterms:modified>
</cp:coreProperties>
</file>