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Sing Halleluja unserm Herrn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 Band 1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62,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62,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20621"/>
            <a:ext cx="96089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Sing Halleluja unserm Herrn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Sing Halleluja unserm Herrn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Sing Halleluja unserm Herrn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Sing Halleluja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Sing Halleluja, sing Halleluja,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Halleluja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sing Halleluja unserm Herrn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62,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20621"/>
            <a:ext cx="96089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erstand aus seinem Grab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erstand aus seinem Grab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erstand aus seinem Grab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erstand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erstand, Jesus erstand,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Halleluja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erstand aus seinem Grab</a:t>
            </a:r>
          </a:p>
        </p:txBody>
      </p:sp>
    </p:spTree>
    <p:extLst>
      <p:ext uri="{BB962C8B-B14F-4D97-AF65-F5344CB8AC3E}">
        <p14:creationId xmlns:p14="http://schemas.microsoft.com/office/powerpoint/2010/main" val="3514154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62,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20621"/>
            <a:ext cx="96089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lebt in uns, seinem Leib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lebt in uns, seinem Leib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lebt in uns seinem Leib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lebt in uns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lebt in uns, Jesus lebt in uns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Halleluja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lebt in uns seinem Leib</a:t>
            </a:r>
          </a:p>
        </p:txBody>
      </p:sp>
    </p:spTree>
    <p:extLst>
      <p:ext uri="{BB962C8B-B14F-4D97-AF65-F5344CB8AC3E}">
        <p14:creationId xmlns:p14="http://schemas.microsoft.com/office/powerpoint/2010/main" val="1540452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62,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20621"/>
            <a:ext cx="96089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kommt bald in Herrlichkeit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kommt bald in Herrlichkeit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kommt bald in Herrlichkeit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kommt bald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kommt bald, Jesus kommt bald,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Halleluja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kommt bald in Herrlichkeit</a:t>
            </a:r>
          </a:p>
        </p:txBody>
      </p:sp>
    </p:spTree>
    <p:extLst>
      <p:ext uri="{BB962C8B-B14F-4D97-AF65-F5344CB8AC3E}">
        <p14:creationId xmlns:p14="http://schemas.microsoft.com/office/powerpoint/2010/main" val="558433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1, Lied 62,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920621"/>
            <a:ext cx="960899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ist König, Herr der Welt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ist König, Herr der Welt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ist König, Herr der Welt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Jesus ist König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ist König, Jesus ist König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Halleluja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Jesus ist König, Herr der Welt</a:t>
            </a:r>
          </a:p>
        </p:txBody>
      </p:sp>
    </p:spTree>
    <p:extLst>
      <p:ext uri="{BB962C8B-B14F-4D97-AF65-F5344CB8AC3E}">
        <p14:creationId xmlns:p14="http://schemas.microsoft.com/office/powerpoint/2010/main" val="2077097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Breitbild</PresentationFormat>
  <Paragraphs>45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2024-03-30T11:24:23Z</dcterms:modified>
</cp:coreProperties>
</file>