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5" r:id="rId6"/>
    <p:sldId id="266" r:id="rId7"/>
    <p:sldId id="26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5" y="2151727"/>
            <a:ext cx="9238192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Ich möchte, dass einer mit mir geht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Liederbuch: Evangelisches Gesangbuch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 Nr. 209, Strophen 1 bis 4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185A4C8-F50D-4124-8BCB-EF40A6E9E99A}"/>
              </a:ext>
            </a:extLst>
          </p:cNvPr>
          <p:cNvSpPr/>
          <p:nvPr/>
        </p:nvSpPr>
        <p:spPr>
          <a:xfrm>
            <a:off x="2683296" y="433986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Ev. Gesangbuch, Lied 209, Strophe 1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2024513"/>
            <a:ext cx="9608997" cy="2808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Ich möchte, dass einer mit mir geht,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der’s Leben kennt, der mich versteht,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der mich zu allen Zeiten kann geleiten.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Ich möcht', dass einer mit mir geht.</a:t>
            </a:r>
          </a:p>
        </p:txBody>
      </p:sp>
    </p:spTree>
    <p:extLst>
      <p:ext uri="{BB962C8B-B14F-4D97-AF65-F5344CB8AC3E}">
        <p14:creationId xmlns:p14="http://schemas.microsoft.com/office/powerpoint/2010/main" val="17987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Ev. Gesangbuch, Lied 209, Strophe 2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2024513"/>
            <a:ext cx="9608997" cy="2808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Ich wart', dass einer mit mir geht,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der auch im Schweren zu mir steht,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der in den dunklen Stunden mir verbunden.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Ich wart', dass einer mit mir geht.</a:t>
            </a:r>
          </a:p>
        </p:txBody>
      </p:sp>
    </p:spTree>
    <p:extLst>
      <p:ext uri="{BB962C8B-B14F-4D97-AF65-F5344CB8AC3E}">
        <p14:creationId xmlns:p14="http://schemas.microsoft.com/office/powerpoint/2010/main" val="662247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Ev. Gesangbuch, Lied 209, Strophe 3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2024513"/>
            <a:ext cx="9608997" cy="2808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Es heißt, dass einer mit mir geht,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der’s Leben kennt, der mich versteht,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der mich zu allen Zeiten kann geleiten.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Es heißt, dass einer mit mir geht.</a:t>
            </a:r>
          </a:p>
        </p:txBody>
      </p:sp>
    </p:spTree>
    <p:extLst>
      <p:ext uri="{BB962C8B-B14F-4D97-AF65-F5344CB8AC3E}">
        <p14:creationId xmlns:p14="http://schemas.microsoft.com/office/powerpoint/2010/main" val="4281674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Ev. Gesangbuch, Lied 209, Strophe 4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2024513"/>
            <a:ext cx="9608997" cy="2808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Sie nennen ihn den Herren Christ,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der durch den Tod gegangen ist;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er will durch Leid und Freuden mich geleiten.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Ich möcht', dass er auch mit mir geht.</a:t>
            </a:r>
          </a:p>
        </p:txBody>
      </p:sp>
    </p:spTree>
    <p:extLst>
      <p:ext uri="{BB962C8B-B14F-4D97-AF65-F5344CB8AC3E}">
        <p14:creationId xmlns:p14="http://schemas.microsoft.com/office/powerpoint/2010/main" val="2751777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</Words>
  <Application>Microsoft Office PowerPoint</Application>
  <PresentationFormat>Breitbild</PresentationFormat>
  <Paragraphs>25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8</cp:revision>
  <dcterms:created xsi:type="dcterms:W3CDTF">2021-02-13T13:45:06Z</dcterms:created>
  <dcterms:modified xsi:type="dcterms:W3CDTF">2024-04-18T10:04:48Z</dcterms:modified>
</cp:coreProperties>
</file>