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923819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Ich möchte, dass einer mit mir geht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Evangelisches Gesangbuch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209, Strophen 1 bis 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Ev. Gesangbuch, Lied 209,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möchte, dass einer mit mir geht,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der’s Leben kennt, der mich versteht,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mich zu allen Zeiten kann geleiten.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Ich möcht', dass einer mit mir geht.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Ev. Gesangbuch, Lied 209,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wart', dass einer mit mir geht,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 auch im Schweren zu mir steht,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in den dunklen Stunden mir verbunden.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Ich wart', dass einer mit mir geht.</a:t>
            </a:r>
          </a:p>
        </p:txBody>
      </p:sp>
    </p:spTree>
    <p:extLst>
      <p:ext uri="{BB962C8B-B14F-4D97-AF65-F5344CB8AC3E}">
        <p14:creationId xmlns:p14="http://schemas.microsoft.com/office/powerpoint/2010/main" val="662247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Ev. Gesangbuch, Lied 209,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Es heißt, dass einer mit mir geht,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der’s Leben kennt, der mich versteht,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mich zu allen Zeiten kann geleiten.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Es heißt, dass einer mit mir geht.</a:t>
            </a:r>
          </a:p>
        </p:txBody>
      </p:sp>
    </p:spTree>
    <p:extLst>
      <p:ext uri="{BB962C8B-B14F-4D97-AF65-F5344CB8AC3E}">
        <p14:creationId xmlns:p14="http://schemas.microsoft.com/office/powerpoint/2010/main" val="4281674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Ev. Gesangbuch, Lied 209,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4513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Sie nennen ihn den Herren Christ,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der durch den Tod gegangen ist;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er will durch Leid und Freuden mich geleiten.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Ich möcht', dass er auch mit mir geht.</a:t>
            </a:r>
          </a:p>
        </p:txBody>
      </p:sp>
    </p:spTree>
    <p:extLst>
      <p:ext uri="{BB962C8B-B14F-4D97-AF65-F5344CB8AC3E}">
        <p14:creationId xmlns:p14="http://schemas.microsoft.com/office/powerpoint/2010/main" val="2751777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Breitbild</PresentationFormat>
  <Paragraphs>25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2024-04-18T10:04:48Z</dcterms:modified>
</cp:coreProperties>
</file>