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  <p:sldId id="264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6929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621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473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7">
            <a:extLst>
              <a:ext uri="{FF2B5EF4-FFF2-40B4-BE49-F238E27FC236}">
                <a16:creationId xmlns:a16="http://schemas.microsoft.com/office/drawing/2014/main" id="{53DA4DAC-A93A-482F-A3F6-4660750DC6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92935" y="781932"/>
            <a:ext cx="1392315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de-DE" altLang="de-DE" sz="4400" b="1" dirty="0">
                <a:solidFill>
                  <a:prstClr val="white"/>
                </a:solidFill>
                <a:latin typeface="Script MT Bold" panose="03040602040607080904" pitchFamily="66" charset="0"/>
              </a:rPr>
              <a:t>Lied: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417F5E4F-A438-4063-93B4-BE0DCA59EA0E}"/>
              </a:ext>
            </a:extLst>
          </p:cNvPr>
          <p:cNvGrpSpPr/>
          <p:nvPr/>
        </p:nvGrpSpPr>
        <p:grpSpPr>
          <a:xfrm>
            <a:off x="2084320" y="2119923"/>
            <a:ext cx="245415" cy="262277"/>
            <a:chOff x="718701" y="1361851"/>
            <a:chExt cx="897925" cy="959617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24C4A1D1-D635-499C-AB31-A46ED6E7EACF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D8F13A84-F21B-43FD-AF9D-81879DA57050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7" name="Textfeld 6">
            <a:extLst>
              <a:ext uri="{FF2B5EF4-FFF2-40B4-BE49-F238E27FC236}">
                <a16:creationId xmlns:a16="http://schemas.microsoft.com/office/drawing/2014/main" id="{C5EBD7A3-4BA9-4E22-9B07-1BCACDED844B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Morning </a:t>
            </a:r>
            <a:r>
              <a:rPr lang="de-DE" altLang="de-DE" sz="3200" b="1" dirty="0" err="1">
                <a:latin typeface="Arial" panose="020B0604020202020204" pitchFamily="34" charset="0"/>
              </a:rPr>
              <a:t>has</a:t>
            </a:r>
            <a:r>
              <a:rPr lang="de-DE" altLang="de-DE" sz="3200" b="1" dirty="0">
                <a:latin typeface="Arial" panose="020B0604020202020204" pitchFamily="34" charset="0"/>
              </a:rPr>
              <a:t> </a:t>
            </a:r>
            <a:r>
              <a:rPr lang="de-DE" altLang="de-DE" sz="3200" b="1" dirty="0" err="1">
                <a:latin typeface="Arial" panose="020B0604020202020204" pitchFamily="34" charset="0"/>
              </a:rPr>
              <a:t>broken</a:t>
            </a:r>
            <a:endParaRPr lang="de-DE" altLang="de-DE" sz="3200" b="1" dirty="0">
              <a:latin typeface="Arial" panose="020B0604020202020204" pitchFamily="34" charset="0"/>
            </a:endParaRP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„Come </a:t>
            </a:r>
            <a:r>
              <a:rPr lang="de-DE" altLang="de-DE" sz="3200" dirty="0" err="1">
                <a:latin typeface="Arial" panose="020B0604020202020204" pitchFamily="34" charset="0"/>
              </a:rPr>
              <a:t>to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worship</a:t>
            </a:r>
            <a:r>
              <a:rPr lang="de-DE" altLang="de-DE" sz="3200" dirty="0">
                <a:latin typeface="Arial" panose="020B0604020202020204" pitchFamily="34" charset="0"/>
              </a:rPr>
              <a:t>““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141, Strophen 1 bis 3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019715A2-1F62-46CD-89C3-7BB564FC533B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F7B16AF3-3274-4A7A-AEBC-212F20200BDD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20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worship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Lied 141, Strophe 1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8DA34C39-4C34-42D7-B2F6-61742696A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000" y="1207120"/>
            <a:ext cx="978529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Morning has broken like the first morning</a:t>
            </a:r>
            <a:b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Der Morgen ist angebrochen als wäre es der allererste Morgen</a:t>
            </a:r>
          </a:p>
          <a:p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Blackbird has spoken like the first bird</a:t>
            </a:r>
            <a:b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Die Amsel hat gesungen als wäre sie der allererste Vogel</a:t>
            </a:r>
          </a:p>
          <a:p>
            <a:pPr algn="r"/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Praise for the singing, praise for the morning</a:t>
            </a:r>
            <a:b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Gepriesen sei ihr Gesang, gepriesen sei der Morgen</a:t>
            </a:r>
          </a:p>
          <a:p>
            <a:pPr algn="r"/>
            <a:endParaRPr lang="de-DE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Praise for them springing fresh from the world</a:t>
            </a:r>
            <a:br>
              <a:rPr lang="en-US" sz="3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Gepriesen seien sie dafür, der Welt neu entsprungen zu sein</a:t>
            </a:r>
            <a:endParaRPr lang="de-DE" altLang="de-DE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216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worship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Lied 141, Strophe 2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8DA34C39-4C34-42D7-B2F6-61742696A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000" y="1207120"/>
            <a:ext cx="978529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Sweet the rains new fall, sunlit from Heaven</a:t>
            </a:r>
          </a:p>
          <a:p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Herrlich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fällt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Regen,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sonnenbeschienen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vom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Himmel</a:t>
            </a:r>
          </a:p>
          <a:p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the first dewfall on the first grass</a:t>
            </a:r>
          </a:p>
          <a:p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der Fall des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allerersten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Taus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auf das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allererste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Gras</a:t>
            </a:r>
          </a:p>
          <a:p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Praise for the sweetness of the wet garden</a:t>
            </a:r>
          </a:p>
          <a:p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Gepriesen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sei die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Herrlichkeit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feuchten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Gartens</a:t>
            </a:r>
            <a:endParaRPr lang="en-US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Sprung in completeness where his feet pass</a:t>
            </a:r>
          </a:p>
          <a:p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Vollständig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entsprungen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wo Seine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Füße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entlang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gehen</a:t>
            </a:r>
            <a:endParaRPr lang="en-US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64815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Come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20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worship</a:t>
            </a:r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Lied 141, Strophe 3</a:t>
            </a:r>
          </a:p>
        </p:txBody>
      </p:sp>
      <p:sp>
        <p:nvSpPr>
          <p:cNvPr id="4" name="Text Box 8">
            <a:extLst>
              <a:ext uri="{FF2B5EF4-FFF2-40B4-BE49-F238E27FC236}">
                <a16:creationId xmlns:a16="http://schemas.microsoft.com/office/drawing/2014/main" id="{8DA34C39-4C34-42D7-B2F6-61742696A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0000" y="1207120"/>
            <a:ext cx="9785299" cy="4278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Mine is the sunlight, mine is the morning</a:t>
            </a:r>
          </a:p>
          <a:p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das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Sonnenlicht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mein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der Morgen</a:t>
            </a:r>
          </a:p>
          <a:p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Born of the one light, Eden saw play</a:t>
            </a:r>
          </a:p>
          <a:p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Geboren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aus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dem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Licht, das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Garten Eden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schien</a:t>
            </a:r>
            <a:endParaRPr lang="en-US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Praise with elation, praise every morning</a:t>
            </a:r>
          </a:p>
          <a:p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Lobpreise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mit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Jubel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lobpreise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jeden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Morgen</a:t>
            </a:r>
          </a:p>
          <a:p>
            <a:endParaRPr lang="en-US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God's recreation of the new day</a:t>
            </a:r>
          </a:p>
          <a:p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Wie Gott den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neuen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Tag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auf's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neue</a:t>
            </a:r>
            <a:r>
              <a:rPr lang="en-US" sz="24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erschafft</a:t>
            </a:r>
            <a:endParaRPr lang="en-US" sz="2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903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6736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261</Words>
  <Application>Microsoft Office PowerPoint</Application>
  <PresentationFormat>Breitbild</PresentationFormat>
  <Paragraphs>38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0" baseType="lpstr">
      <vt:lpstr>Arial</vt:lpstr>
      <vt:lpstr>Calibri</vt:lpstr>
      <vt:lpstr>Script MT Bold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5</cp:revision>
  <dcterms:created xsi:type="dcterms:W3CDTF">2021-02-13T13:41:53Z</dcterms:created>
  <dcterms:modified xsi:type="dcterms:W3CDTF">2021-02-17T14:52:57Z</dcterms:modified>
</cp:coreProperties>
</file>